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3"/>
  </p:sldMasterIdLst>
  <p:notesMasterIdLst>
    <p:notesMasterId r:id="rId5"/>
  </p:notesMasterIdLst>
  <p:sldIdLst>
    <p:sldId id="256" r:id="rId4"/>
    <p:sldId id="257" r:id="rId6"/>
    <p:sldId id="258" r:id="rId7"/>
    <p:sldId id="259" r:id="rId8"/>
    <p:sldId id="260" r:id="rId9"/>
    <p:sldId id="261" r:id="rId10"/>
    <p:sldId id="262" r:id="rId11"/>
    <p:sldId id="263" r:id="rId12"/>
    <p:sldId id="264" r:id="rId13"/>
    <p:sldId id="265" r:id="rId14"/>
    <p:sldId id="266" r:id="rId15"/>
    <p:sldId id="267" r:id="rId16"/>
    <p:sldId id="268" r:id="rId17"/>
  </p:sldIdLst>
  <p:sldSz cx="9144000" cy="5143500"/>
  <p:notesSz cx="6858000" cy="9144000"/>
  <p:embeddedFontLst>
    <p:embeddedFont>
      <p:font typeface="Inter" panose="02000503000000020004"/>
      <p:regular r:id="rId21"/>
    </p:embeddedFont>
    <p:embeddedFont>
      <p:font typeface="Inter Black" panose="02000503000000020004"/>
      <p:bold r:id="rId22"/>
    </p:embeddedFont>
    <p:embeddedFont>
      <p:font typeface="Inter SemiBold" panose="02000503000000020004"/>
      <p:regular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3" Type="http://schemas.openxmlformats.org/officeDocument/2006/relationships/font" Target="fonts/font3.fntdata"/><Relationship Id="rId22" Type="http://schemas.openxmlformats.org/officeDocument/2006/relationships/font" Target="fonts/font2.fntdata"/><Relationship Id="rId21" Type="http://schemas.openxmlformats.org/officeDocument/2006/relationships/font" Target="fonts/font1.fntdata"/><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1" name="Shape 101"/>
        <p:cNvGrpSpPr/>
        <p:nvPr/>
      </p:nvGrpSpPr>
      <p:grpSpPr>
        <a:xfrm>
          <a:off x="0" y="0"/>
          <a:ext cx="0" cy="0"/>
          <a:chOff x="0" y="0"/>
          <a:chExt cx="0" cy="0"/>
        </a:xfrm>
      </p:grpSpPr>
      <p:sp>
        <p:nvSpPr>
          <p:cNvPr id="102" name="Google Shape;102;g157c907381e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57c907381e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9" name="Shape 409"/>
        <p:cNvGrpSpPr/>
        <p:nvPr/>
      </p:nvGrpSpPr>
      <p:grpSpPr>
        <a:xfrm>
          <a:off x="0" y="0"/>
          <a:ext cx="0" cy="0"/>
          <a:chOff x="0" y="0"/>
          <a:chExt cx="0" cy="0"/>
        </a:xfrm>
      </p:grpSpPr>
      <p:sp>
        <p:nvSpPr>
          <p:cNvPr id="410" name="Google Shape;410;g1ca3255d27c_1_54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ca3255d27c_1_54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6" name="Shape 496"/>
        <p:cNvGrpSpPr/>
        <p:nvPr/>
      </p:nvGrpSpPr>
      <p:grpSpPr>
        <a:xfrm>
          <a:off x="0" y="0"/>
          <a:ext cx="0" cy="0"/>
          <a:chOff x="0" y="0"/>
          <a:chExt cx="0" cy="0"/>
        </a:xfrm>
      </p:grpSpPr>
      <p:sp>
        <p:nvSpPr>
          <p:cNvPr id="497" name="Google Shape;497;g2ae488504f0_0_8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2ae488504f0_0_8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3" name="Shape 503"/>
        <p:cNvGrpSpPr/>
        <p:nvPr/>
      </p:nvGrpSpPr>
      <p:grpSpPr>
        <a:xfrm>
          <a:off x="0" y="0"/>
          <a:ext cx="0" cy="0"/>
          <a:chOff x="0" y="0"/>
          <a:chExt cx="0" cy="0"/>
        </a:xfrm>
      </p:grpSpPr>
      <p:sp>
        <p:nvSpPr>
          <p:cNvPr id="504" name="Google Shape;504;g1ca3255d27c_1_66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1ca3255d27c_1_66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71" name="Shape 571"/>
        <p:cNvGrpSpPr/>
        <p:nvPr/>
      </p:nvGrpSpPr>
      <p:grpSpPr>
        <a:xfrm>
          <a:off x="0" y="0"/>
          <a:ext cx="0" cy="0"/>
          <a:chOff x="0" y="0"/>
          <a:chExt cx="0" cy="0"/>
        </a:xfrm>
      </p:grpSpPr>
      <p:sp>
        <p:nvSpPr>
          <p:cNvPr id="572" name="Google Shape;572;g1423e376f1f_0_98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1423e376f1f_0_98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6" name="Shape 106"/>
        <p:cNvGrpSpPr/>
        <p:nvPr/>
      </p:nvGrpSpPr>
      <p:grpSpPr>
        <a:xfrm>
          <a:off x="0" y="0"/>
          <a:ext cx="0" cy="0"/>
          <a:chOff x="0" y="0"/>
          <a:chExt cx="0" cy="0"/>
        </a:xfrm>
      </p:grpSpPr>
      <p:sp>
        <p:nvSpPr>
          <p:cNvPr id="107" name="Google Shape;107;g157c907381e_0_37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57c907381e_0_37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6" name="Shape 126"/>
        <p:cNvGrpSpPr/>
        <p:nvPr/>
      </p:nvGrpSpPr>
      <p:grpSpPr>
        <a:xfrm>
          <a:off x="0" y="0"/>
          <a:ext cx="0" cy="0"/>
          <a:chOff x="0" y="0"/>
          <a:chExt cx="0" cy="0"/>
        </a:xfrm>
      </p:grpSpPr>
      <p:sp>
        <p:nvSpPr>
          <p:cNvPr id="127" name="Google Shape;127;g2ae488504f0_0_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ae488504f0_0_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3" name="Shape 133"/>
        <p:cNvGrpSpPr/>
        <p:nvPr/>
      </p:nvGrpSpPr>
      <p:grpSpPr>
        <a:xfrm>
          <a:off x="0" y="0"/>
          <a:ext cx="0" cy="0"/>
          <a:chOff x="0" y="0"/>
          <a:chExt cx="0" cy="0"/>
        </a:xfrm>
      </p:grpSpPr>
      <p:sp>
        <p:nvSpPr>
          <p:cNvPr id="134" name="Google Shape;134;g1ca3255d27c_1_22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ca3255d27c_1_22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7" name="Shape 217"/>
        <p:cNvGrpSpPr/>
        <p:nvPr/>
      </p:nvGrpSpPr>
      <p:grpSpPr>
        <a:xfrm>
          <a:off x="0" y="0"/>
          <a:ext cx="0" cy="0"/>
          <a:chOff x="0" y="0"/>
          <a:chExt cx="0" cy="0"/>
        </a:xfrm>
      </p:grpSpPr>
      <p:sp>
        <p:nvSpPr>
          <p:cNvPr id="218" name="Google Shape;218;g2ae488504f0_0_6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ae488504f0_0_6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4" name="Shape 224"/>
        <p:cNvGrpSpPr/>
        <p:nvPr/>
      </p:nvGrpSpPr>
      <p:grpSpPr>
        <a:xfrm>
          <a:off x="0" y="0"/>
          <a:ext cx="0" cy="0"/>
          <a:chOff x="0" y="0"/>
          <a:chExt cx="0" cy="0"/>
        </a:xfrm>
      </p:grpSpPr>
      <p:sp>
        <p:nvSpPr>
          <p:cNvPr id="225" name="Google Shape;225;g1ca3255d27c_1_32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ca3255d27c_1_32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8" name="Shape 308"/>
        <p:cNvGrpSpPr/>
        <p:nvPr/>
      </p:nvGrpSpPr>
      <p:grpSpPr>
        <a:xfrm>
          <a:off x="0" y="0"/>
          <a:ext cx="0" cy="0"/>
          <a:chOff x="0" y="0"/>
          <a:chExt cx="0" cy="0"/>
        </a:xfrm>
      </p:grpSpPr>
      <p:sp>
        <p:nvSpPr>
          <p:cNvPr id="309" name="Google Shape;309;g2ae488504f0_0_6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ae488504f0_0_6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4" name="Shape 314"/>
        <p:cNvGrpSpPr/>
        <p:nvPr/>
      </p:nvGrpSpPr>
      <p:grpSpPr>
        <a:xfrm>
          <a:off x="0" y="0"/>
          <a:ext cx="0" cy="0"/>
          <a:chOff x="0" y="0"/>
          <a:chExt cx="0" cy="0"/>
        </a:xfrm>
      </p:grpSpPr>
      <p:sp>
        <p:nvSpPr>
          <p:cNvPr id="315" name="Google Shape;315;g1ca3255d27c_1_43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ca3255d27c_1_43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2" name="Shape 402"/>
        <p:cNvGrpSpPr/>
        <p:nvPr/>
      </p:nvGrpSpPr>
      <p:grpSpPr>
        <a:xfrm>
          <a:off x="0" y="0"/>
          <a:ext cx="0" cy="0"/>
          <a:chOff x="0" y="0"/>
          <a:chExt cx="0" cy="0"/>
        </a:xfrm>
      </p:grpSpPr>
      <p:sp>
        <p:nvSpPr>
          <p:cNvPr id="403" name="Google Shape;403;g2ae488504f0_0_7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2ae488504f0_0_7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4" name="Shape 44"/>
        <p:cNvGrpSpPr/>
        <p:nvPr/>
      </p:nvGrpSpPr>
      <p:grpSpPr>
        <a:xfrm>
          <a:off x="0" y="0"/>
          <a:ext cx="0" cy="0"/>
          <a:chOff x="0" y="0"/>
          <a:chExt cx="0" cy="0"/>
        </a:xfrm>
      </p:grpSpPr>
      <p:sp>
        <p:nvSpPr>
          <p:cNvPr id="45" name="Google Shape;45;p11"/>
          <p:cNvSpPr txBox="1"/>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p:txBody>
      </p:sp>
      <p:sp>
        <p:nvSpPr>
          <p:cNvPr id="47" name="Google Shape;47;p11"/>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48" name="Shape 48"/>
        <p:cNvGrpSpPr/>
        <p:nvPr/>
      </p:nvGrpSpPr>
      <p:grpSpPr>
        <a:xfrm>
          <a:off x="0" y="0"/>
          <a:ext cx="0" cy="0"/>
          <a:chOff x="0" y="0"/>
          <a:chExt cx="0" cy="0"/>
        </a:xfrm>
      </p:grpSpPr>
      <p:sp>
        <p:nvSpPr>
          <p:cNvPr id="49" name="Google Shape;49;p1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54" name="Shape 54"/>
        <p:cNvGrpSpPr/>
        <p:nvPr/>
      </p:nvGrpSpPr>
      <p:grpSpPr>
        <a:xfrm>
          <a:off x="0" y="0"/>
          <a:ext cx="0" cy="0"/>
          <a:chOff x="0" y="0"/>
          <a:chExt cx="0" cy="0"/>
        </a:xfrm>
      </p:grpSpPr>
      <p:sp>
        <p:nvSpPr>
          <p:cNvPr id="55" name="Google Shape;55;p14"/>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
        <p:nvSpPr>
          <p:cNvPr id="56" name="Google Shape;56;p14"/>
          <p:cNvSpPr txBox="1"/>
          <p:nvPr>
            <p:ph type="ctrTitle"/>
          </p:nvPr>
        </p:nvSpPr>
        <p:spPr>
          <a:xfrm>
            <a:off x="311700" y="1156200"/>
            <a:ext cx="4117200" cy="2052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Font typeface="Inter Black" panose="02000503000000020004"/>
              <a:buNone/>
              <a:defRPr sz="3500" b="0">
                <a:latin typeface="Inter Black" panose="02000503000000020004"/>
                <a:ea typeface="Inter Black" panose="02000503000000020004"/>
                <a:cs typeface="Inter Black" panose="02000503000000020004"/>
                <a:sym typeface="Inter Black" panose="02000503000000020004"/>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57" name="Google Shape;57;p14"/>
          <p:cNvSpPr txBox="1"/>
          <p:nvPr>
            <p:ph type="subTitle" idx="1"/>
          </p:nvPr>
        </p:nvSpPr>
        <p:spPr>
          <a:xfrm>
            <a:off x="311700" y="2889725"/>
            <a:ext cx="3896700" cy="792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666666"/>
              </a:buClr>
              <a:buSzPts val="1700"/>
              <a:buFont typeface="Inter SemiBold" panose="02000503000000020004"/>
              <a:buNone/>
              <a:defRPr sz="1700">
                <a:solidFill>
                  <a:srgbClr val="666666"/>
                </a:solidFill>
                <a:latin typeface="Inter SemiBold" panose="02000503000000020004"/>
                <a:ea typeface="Inter SemiBold" panose="02000503000000020004"/>
                <a:cs typeface="Inter SemiBold" panose="02000503000000020004"/>
                <a:sym typeface="Inter SemiBold" panose="02000503000000020004"/>
              </a:defRPr>
            </a:lvl1pPr>
            <a:lvl2pPr lvl="1" rtl="0">
              <a:lnSpc>
                <a:spcPct val="100000"/>
              </a:lnSpc>
              <a:spcBef>
                <a:spcPts val="0"/>
              </a:spcBef>
              <a:spcAft>
                <a:spcPts val="0"/>
              </a:spcAft>
              <a:buSzPts val="1700"/>
              <a:buFont typeface="Inter SemiBold" panose="02000503000000020004"/>
              <a:buNone/>
              <a:defRPr sz="1700">
                <a:latin typeface="Inter SemiBold" panose="02000503000000020004"/>
                <a:ea typeface="Inter SemiBold" panose="02000503000000020004"/>
                <a:cs typeface="Inter SemiBold" panose="02000503000000020004"/>
                <a:sym typeface="Inter SemiBold" panose="02000503000000020004"/>
              </a:defRPr>
            </a:lvl2pPr>
            <a:lvl3pPr lvl="2" rtl="0">
              <a:lnSpc>
                <a:spcPct val="100000"/>
              </a:lnSpc>
              <a:spcBef>
                <a:spcPts val="0"/>
              </a:spcBef>
              <a:spcAft>
                <a:spcPts val="0"/>
              </a:spcAft>
              <a:buSzPts val="1700"/>
              <a:buFont typeface="Inter SemiBold" panose="02000503000000020004"/>
              <a:buNone/>
              <a:defRPr sz="1700">
                <a:latin typeface="Inter SemiBold" panose="02000503000000020004"/>
                <a:ea typeface="Inter SemiBold" panose="02000503000000020004"/>
                <a:cs typeface="Inter SemiBold" panose="02000503000000020004"/>
                <a:sym typeface="Inter SemiBold" panose="02000503000000020004"/>
              </a:defRPr>
            </a:lvl3pPr>
            <a:lvl4pPr lvl="3" rtl="0">
              <a:lnSpc>
                <a:spcPct val="100000"/>
              </a:lnSpc>
              <a:spcBef>
                <a:spcPts val="0"/>
              </a:spcBef>
              <a:spcAft>
                <a:spcPts val="0"/>
              </a:spcAft>
              <a:buSzPts val="1700"/>
              <a:buFont typeface="Inter SemiBold" panose="02000503000000020004"/>
              <a:buNone/>
              <a:defRPr sz="1700">
                <a:latin typeface="Inter SemiBold" panose="02000503000000020004"/>
                <a:ea typeface="Inter SemiBold" panose="02000503000000020004"/>
                <a:cs typeface="Inter SemiBold" panose="02000503000000020004"/>
                <a:sym typeface="Inter SemiBold" panose="02000503000000020004"/>
              </a:defRPr>
            </a:lvl4pPr>
            <a:lvl5pPr lvl="4" rtl="0">
              <a:lnSpc>
                <a:spcPct val="100000"/>
              </a:lnSpc>
              <a:spcBef>
                <a:spcPts val="0"/>
              </a:spcBef>
              <a:spcAft>
                <a:spcPts val="0"/>
              </a:spcAft>
              <a:buSzPts val="1700"/>
              <a:buFont typeface="Inter SemiBold" panose="02000503000000020004"/>
              <a:buNone/>
              <a:defRPr sz="1700">
                <a:latin typeface="Inter SemiBold" panose="02000503000000020004"/>
                <a:ea typeface="Inter SemiBold" panose="02000503000000020004"/>
                <a:cs typeface="Inter SemiBold" panose="02000503000000020004"/>
                <a:sym typeface="Inter SemiBold" panose="02000503000000020004"/>
              </a:defRPr>
            </a:lvl5pPr>
            <a:lvl6pPr lvl="5" rtl="0">
              <a:lnSpc>
                <a:spcPct val="100000"/>
              </a:lnSpc>
              <a:spcBef>
                <a:spcPts val="0"/>
              </a:spcBef>
              <a:spcAft>
                <a:spcPts val="0"/>
              </a:spcAft>
              <a:buSzPts val="1700"/>
              <a:buFont typeface="Inter SemiBold" panose="02000503000000020004"/>
              <a:buNone/>
              <a:defRPr sz="1700">
                <a:latin typeface="Inter SemiBold" panose="02000503000000020004"/>
                <a:ea typeface="Inter SemiBold" panose="02000503000000020004"/>
                <a:cs typeface="Inter SemiBold" panose="02000503000000020004"/>
                <a:sym typeface="Inter SemiBold" panose="02000503000000020004"/>
              </a:defRPr>
            </a:lvl6pPr>
            <a:lvl7pPr lvl="6" rtl="0">
              <a:lnSpc>
                <a:spcPct val="100000"/>
              </a:lnSpc>
              <a:spcBef>
                <a:spcPts val="0"/>
              </a:spcBef>
              <a:spcAft>
                <a:spcPts val="0"/>
              </a:spcAft>
              <a:buSzPts val="1700"/>
              <a:buFont typeface="Inter SemiBold" panose="02000503000000020004"/>
              <a:buNone/>
              <a:defRPr sz="1700">
                <a:latin typeface="Inter SemiBold" panose="02000503000000020004"/>
                <a:ea typeface="Inter SemiBold" panose="02000503000000020004"/>
                <a:cs typeface="Inter SemiBold" panose="02000503000000020004"/>
                <a:sym typeface="Inter SemiBold" panose="02000503000000020004"/>
              </a:defRPr>
            </a:lvl7pPr>
            <a:lvl8pPr lvl="7" rtl="0">
              <a:lnSpc>
                <a:spcPct val="100000"/>
              </a:lnSpc>
              <a:spcBef>
                <a:spcPts val="0"/>
              </a:spcBef>
              <a:spcAft>
                <a:spcPts val="0"/>
              </a:spcAft>
              <a:buSzPts val="1700"/>
              <a:buFont typeface="Inter SemiBold" panose="02000503000000020004"/>
              <a:buNone/>
              <a:defRPr sz="1700">
                <a:latin typeface="Inter SemiBold" panose="02000503000000020004"/>
                <a:ea typeface="Inter SemiBold" panose="02000503000000020004"/>
                <a:cs typeface="Inter SemiBold" panose="02000503000000020004"/>
                <a:sym typeface="Inter SemiBold" panose="02000503000000020004"/>
              </a:defRPr>
            </a:lvl8pPr>
            <a:lvl9pPr lvl="8" rtl="0">
              <a:lnSpc>
                <a:spcPct val="100000"/>
              </a:lnSpc>
              <a:spcBef>
                <a:spcPts val="0"/>
              </a:spcBef>
              <a:spcAft>
                <a:spcPts val="0"/>
              </a:spcAft>
              <a:buSzPts val="1700"/>
              <a:buFont typeface="Inter SemiBold" panose="02000503000000020004"/>
              <a:buNone/>
              <a:defRPr sz="1700">
                <a:latin typeface="Inter SemiBold" panose="02000503000000020004"/>
                <a:ea typeface="Inter SemiBold" panose="02000503000000020004"/>
                <a:cs typeface="Inter SemiBold" panose="02000503000000020004"/>
                <a:sym typeface="Inter SemiBold" panose="02000503000000020004"/>
              </a:defRPr>
            </a:lvl9pPr>
          </a:lstStyle>
          <a:p/>
        </p:txBody>
      </p:sp>
      <p:grpSp>
        <p:nvGrpSpPr>
          <p:cNvPr id="58" name="Google Shape;58;p14"/>
          <p:cNvGrpSpPr/>
          <p:nvPr/>
        </p:nvGrpSpPr>
        <p:grpSpPr>
          <a:xfrm>
            <a:off x="4428950" y="0"/>
            <a:ext cx="4715052" cy="5103374"/>
            <a:chOff x="4428950" y="0"/>
            <a:chExt cx="4715052" cy="5103374"/>
          </a:xfrm>
        </p:grpSpPr>
        <p:pic>
          <p:nvPicPr>
            <p:cNvPr id="59" name="Google Shape;59;p14"/>
            <p:cNvPicPr preferRelativeResize="0"/>
            <p:nvPr/>
          </p:nvPicPr>
          <p:blipFill rotWithShape="1">
            <a:blip r:embed="rId2"/>
            <a:srcRect l="64633" r="2375"/>
            <a:stretch>
              <a:fillRect/>
            </a:stretch>
          </p:blipFill>
          <p:spPr>
            <a:xfrm>
              <a:off x="7188401" y="32700"/>
              <a:ext cx="1955601" cy="5070674"/>
            </a:xfrm>
            <a:prstGeom prst="rect">
              <a:avLst/>
            </a:prstGeom>
            <a:noFill/>
            <a:ln>
              <a:noFill/>
            </a:ln>
          </p:spPr>
        </p:pic>
        <p:pic>
          <p:nvPicPr>
            <p:cNvPr id="60" name="Google Shape;60;p14"/>
            <p:cNvPicPr preferRelativeResize="0"/>
            <p:nvPr/>
          </p:nvPicPr>
          <p:blipFill rotWithShape="1">
            <a:blip r:embed="rId3"/>
            <a:srcRect l="8550"/>
            <a:stretch>
              <a:fillRect/>
            </a:stretch>
          </p:blipFill>
          <p:spPr>
            <a:xfrm>
              <a:off x="4428950" y="0"/>
              <a:ext cx="2671900" cy="5070702"/>
            </a:xfrm>
            <a:prstGeom prst="rect">
              <a:avLst/>
            </a:prstGeom>
            <a:noFill/>
            <a:ln>
              <a:noFill/>
            </a:ln>
          </p:spPr>
        </p:pic>
      </p:grpSp>
      <p:pic>
        <p:nvPicPr>
          <p:cNvPr id="61" name="Google Shape;61;p14"/>
          <p:cNvPicPr preferRelativeResize="0"/>
          <p:nvPr/>
        </p:nvPicPr>
        <p:blipFill>
          <a:blip r:embed="rId4"/>
          <a:stretch>
            <a:fillRect/>
          </a:stretch>
        </p:blipFill>
        <p:spPr>
          <a:xfrm>
            <a:off x="311700" y="4512906"/>
            <a:ext cx="1359749" cy="35919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without picture">
  <p:cSld name="TITLE_1">
    <p:spTree>
      <p:nvGrpSpPr>
        <p:cNvPr id="62" name="Shape 62"/>
        <p:cNvGrpSpPr/>
        <p:nvPr/>
      </p:nvGrpSpPr>
      <p:grpSpPr>
        <a:xfrm>
          <a:off x="0" y="0"/>
          <a:ext cx="0" cy="0"/>
          <a:chOff x="0" y="0"/>
          <a:chExt cx="0" cy="0"/>
        </a:xfrm>
      </p:grpSpPr>
      <p:sp>
        <p:nvSpPr>
          <p:cNvPr id="63" name="Google Shape;63;p15"/>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
        <p:nvSpPr>
          <p:cNvPr id="64" name="Google Shape;64;p15"/>
          <p:cNvSpPr txBox="1"/>
          <p:nvPr>
            <p:ph type="ctrTitle"/>
          </p:nvPr>
        </p:nvSpPr>
        <p:spPr>
          <a:xfrm>
            <a:off x="311700" y="1156200"/>
            <a:ext cx="4117200" cy="2052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Font typeface="Inter Black" panose="02000503000000020004"/>
              <a:buNone/>
              <a:defRPr sz="3500" b="0">
                <a:latin typeface="Inter Black" panose="02000503000000020004"/>
                <a:ea typeface="Inter Black" panose="02000503000000020004"/>
                <a:cs typeface="Inter Black" panose="02000503000000020004"/>
                <a:sym typeface="Inter Black" panose="02000503000000020004"/>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
        <p:nvSpPr>
          <p:cNvPr id="65" name="Google Shape;65;p15"/>
          <p:cNvSpPr txBox="1"/>
          <p:nvPr>
            <p:ph type="subTitle" idx="1"/>
          </p:nvPr>
        </p:nvSpPr>
        <p:spPr>
          <a:xfrm>
            <a:off x="311700" y="2889725"/>
            <a:ext cx="3896700" cy="792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666666"/>
              </a:buClr>
              <a:buSzPts val="1700"/>
              <a:buFont typeface="Inter SemiBold" panose="02000503000000020004"/>
              <a:buNone/>
              <a:defRPr sz="1700">
                <a:solidFill>
                  <a:srgbClr val="666666"/>
                </a:solidFill>
                <a:latin typeface="Inter SemiBold" panose="02000503000000020004"/>
                <a:ea typeface="Inter SemiBold" panose="02000503000000020004"/>
                <a:cs typeface="Inter SemiBold" panose="02000503000000020004"/>
                <a:sym typeface="Inter SemiBold" panose="02000503000000020004"/>
              </a:defRPr>
            </a:lvl1pPr>
            <a:lvl2pPr lvl="1" rtl="0">
              <a:lnSpc>
                <a:spcPct val="100000"/>
              </a:lnSpc>
              <a:spcBef>
                <a:spcPts val="0"/>
              </a:spcBef>
              <a:spcAft>
                <a:spcPts val="0"/>
              </a:spcAft>
              <a:buSzPts val="1700"/>
              <a:buFont typeface="Inter SemiBold" panose="02000503000000020004"/>
              <a:buNone/>
              <a:defRPr sz="1700">
                <a:latin typeface="Inter SemiBold" panose="02000503000000020004"/>
                <a:ea typeface="Inter SemiBold" panose="02000503000000020004"/>
                <a:cs typeface="Inter SemiBold" panose="02000503000000020004"/>
                <a:sym typeface="Inter SemiBold" panose="02000503000000020004"/>
              </a:defRPr>
            </a:lvl2pPr>
            <a:lvl3pPr lvl="2" rtl="0">
              <a:lnSpc>
                <a:spcPct val="100000"/>
              </a:lnSpc>
              <a:spcBef>
                <a:spcPts val="0"/>
              </a:spcBef>
              <a:spcAft>
                <a:spcPts val="0"/>
              </a:spcAft>
              <a:buSzPts val="1700"/>
              <a:buFont typeface="Inter SemiBold" panose="02000503000000020004"/>
              <a:buNone/>
              <a:defRPr sz="1700">
                <a:latin typeface="Inter SemiBold" panose="02000503000000020004"/>
                <a:ea typeface="Inter SemiBold" panose="02000503000000020004"/>
                <a:cs typeface="Inter SemiBold" panose="02000503000000020004"/>
                <a:sym typeface="Inter SemiBold" panose="02000503000000020004"/>
              </a:defRPr>
            </a:lvl3pPr>
            <a:lvl4pPr lvl="3" rtl="0">
              <a:lnSpc>
                <a:spcPct val="100000"/>
              </a:lnSpc>
              <a:spcBef>
                <a:spcPts val="0"/>
              </a:spcBef>
              <a:spcAft>
                <a:spcPts val="0"/>
              </a:spcAft>
              <a:buSzPts val="1700"/>
              <a:buFont typeface="Inter SemiBold" panose="02000503000000020004"/>
              <a:buNone/>
              <a:defRPr sz="1700">
                <a:latin typeface="Inter SemiBold" panose="02000503000000020004"/>
                <a:ea typeface="Inter SemiBold" panose="02000503000000020004"/>
                <a:cs typeface="Inter SemiBold" panose="02000503000000020004"/>
                <a:sym typeface="Inter SemiBold" panose="02000503000000020004"/>
              </a:defRPr>
            </a:lvl4pPr>
            <a:lvl5pPr lvl="4" rtl="0">
              <a:lnSpc>
                <a:spcPct val="100000"/>
              </a:lnSpc>
              <a:spcBef>
                <a:spcPts val="0"/>
              </a:spcBef>
              <a:spcAft>
                <a:spcPts val="0"/>
              </a:spcAft>
              <a:buSzPts val="1700"/>
              <a:buFont typeface="Inter SemiBold" panose="02000503000000020004"/>
              <a:buNone/>
              <a:defRPr sz="1700">
                <a:latin typeface="Inter SemiBold" panose="02000503000000020004"/>
                <a:ea typeface="Inter SemiBold" panose="02000503000000020004"/>
                <a:cs typeface="Inter SemiBold" panose="02000503000000020004"/>
                <a:sym typeface="Inter SemiBold" panose="02000503000000020004"/>
              </a:defRPr>
            </a:lvl5pPr>
            <a:lvl6pPr lvl="5" rtl="0">
              <a:lnSpc>
                <a:spcPct val="100000"/>
              </a:lnSpc>
              <a:spcBef>
                <a:spcPts val="0"/>
              </a:spcBef>
              <a:spcAft>
                <a:spcPts val="0"/>
              </a:spcAft>
              <a:buSzPts val="1700"/>
              <a:buFont typeface="Inter SemiBold" panose="02000503000000020004"/>
              <a:buNone/>
              <a:defRPr sz="1700">
                <a:latin typeface="Inter SemiBold" panose="02000503000000020004"/>
                <a:ea typeface="Inter SemiBold" panose="02000503000000020004"/>
                <a:cs typeface="Inter SemiBold" panose="02000503000000020004"/>
                <a:sym typeface="Inter SemiBold" panose="02000503000000020004"/>
              </a:defRPr>
            </a:lvl6pPr>
            <a:lvl7pPr lvl="6" rtl="0">
              <a:lnSpc>
                <a:spcPct val="100000"/>
              </a:lnSpc>
              <a:spcBef>
                <a:spcPts val="0"/>
              </a:spcBef>
              <a:spcAft>
                <a:spcPts val="0"/>
              </a:spcAft>
              <a:buSzPts val="1700"/>
              <a:buFont typeface="Inter SemiBold" panose="02000503000000020004"/>
              <a:buNone/>
              <a:defRPr sz="1700">
                <a:latin typeface="Inter SemiBold" panose="02000503000000020004"/>
                <a:ea typeface="Inter SemiBold" panose="02000503000000020004"/>
                <a:cs typeface="Inter SemiBold" panose="02000503000000020004"/>
                <a:sym typeface="Inter SemiBold" panose="02000503000000020004"/>
              </a:defRPr>
            </a:lvl7pPr>
            <a:lvl8pPr lvl="7" rtl="0">
              <a:lnSpc>
                <a:spcPct val="100000"/>
              </a:lnSpc>
              <a:spcBef>
                <a:spcPts val="0"/>
              </a:spcBef>
              <a:spcAft>
                <a:spcPts val="0"/>
              </a:spcAft>
              <a:buSzPts val="1700"/>
              <a:buFont typeface="Inter SemiBold" panose="02000503000000020004"/>
              <a:buNone/>
              <a:defRPr sz="1700">
                <a:latin typeface="Inter SemiBold" panose="02000503000000020004"/>
                <a:ea typeface="Inter SemiBold" panose="02000503000000020004"/>
                <a:cs typeface="Inter SemiBold" panose="02000503000000020004"/>
                <a:sym typeface="Inter SemiBold" panose="02000503000000020004"/>
              </a:defRPr>
            </a:lvl8pPr>
            <a:lvl9pPr lvl="8" rtl="0">
              <a:lnSpc>
                <a:spcPct val="100000"/>
              </a:lnSpc>
              <a:spcBef>
                <a:spcPts val="0"/>
              </a:spcBef>
              <a:spcAft>
                <a:spcPts val="0"/>
              </a:spcAft>
              <a:buSzPts val="1700"/>
              <a:buFont typeface="Inter SemiBold" panose="02000503000000020004"/>
              <a:buNone/>
              <a:defRPr sz="1700">
                <a:latin typeface="Inter SemiBold" panose="02000503000000020004"/>
                <a:ea typeface="Inter SemiBold" panose="02000503000000020004"/>
                <a:cs typeface="Inter SemiBold" panose="02000503000000020004"/>
                <a:sym typeface="Inter SemiBold" panose="02000503000000020004"/>
              </a:defRPr>
            </a:lvl9pPr>
          </a:lstStyle>
          <a:p/>
        </p:txBody>
      </p:sp>
      <p:pic>
        <p:nvPicPr>
          <p:cNvPr id="66" name="Google Shape;66;p15"/>
          <p:cNvPicPr preferRelativeResize="0"/>
          <p:nvPr/>
        </p:nvPicPr>
        <p:blipFill>
          <a:blip r:embed="rId2"/>
          <a:stretch>
            <a:fillRect/>
          </a:stretch>
        </p:blipFill>
        <p:spPr>
          <a:xfrm>
            <a:off x="311700" y="4512906"/>
            <a:ext cx="1359749" cy="35919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67" name="Shape 67"/>
        <p:cNvGrpSpPr/>
        <p:nvPr/>
      </p:nvGrpSpPr>
      <p:grpSpPr>
        <a:xfrm>
          <a:off x="0" y="0"/>
          <a:ext cx="0" cy="0"/>
          <a:chOff x="0" y="0"/>
          <a:chExt cx="0" cy="0"/>
        </a:xfrm>
      </p:grpSpPr>
      <p:sp>
        <p:nvSpPr>
          <p:cNvPr id="68" name="Google Shape;68;p16"/>
          <p:cNvSpPr/>
          <p:nvPr/>
        </p:nvSpPr>
        <p:spPr>
          <a:xfrm>
            <a:off x="0" y="0"/>
            <a:ext cx="9175200" cy="5159100"/>
          </a:xfrm>
          <a:prstGeom prst="rect">
            <a:avLst/>
          </a:prstGeom>
          <a:solidFill>
            <a:srgbClr val="FD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69;p16"/>
          <p:cNvSpPr txBox="1"/>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4D04C4"/>
              </a:buClr>
              <a:buSzPts val="3300"/>
              <a:buFont typeface="Inter Black" panose="02000503000000020004"/>
              <a:buNone/>
              <a:defRPr sz="3300" b="0">
                <a:solidFill>
                  <a:srgbClr val="4D04C4"/>
                </a:solidFill>
                <a:latin typeface="Inter Black" panose="02000503000000020004"/>
                <a:ea typeface="Inter Black" panose="02000503000000020004"/>
                <a:cs typeface="Inter Black" panose="02000503000000020004"/>
                <a:sym typeface="Inter Black" panose="02000503000000020004"/>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70" name="Google Shape;70;p16"/>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pic>
        <p:nvPicPr>
          <p:cNvPr id="71" name="Google Shape;71;p16"/>
          <p:cNvPicPr preferRelativeResize="0"/>
          <p:nvPr/>
        </p:nvPicPr>
        <p:blipFill>
          <a:blip r:embed="rId2"/>
          <a:stretch>
            <a:fillRect/>
          </a:stretch>
        </p:blipFill>
        <p:spPr>
          <a:xfrm>
            <a:off x="311700" y="4512906"/>
            <a:ext cx="1359749" cy="35919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72" name="Shape 72"/>
        <p:cNvGrpSpPr/>
        <p:nvPr/>
      </p:nvGrpSpPr>
      <p:grpSpPr>
        <a:xfrm>
          <a:off x="0" y="0"/>
          <a:ext cx="0" cy="0"/>
          <a:chOff x="0" y="0"/>
          <a:chExt cx="0" cy="0"/>
        </a:xfrm>
      </p:grpSpPr>
      <p:sp>
        <p:nvSpPr>
          <p:cNvPr id="73" name="Google Shape;73;p17"/>
          <p:cNvSpPr txBox="1"/>
          <p:nvPr>
            <p:ph type="title"/>
          </p:nvPr>
        </p:nvSpPr>
        <p:spPr>
          <a:xfrm>
            <a:off x="311700" y="1819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D04C4"/>
              </a:buClr>
              <a:buSzPts val="2500"/>
              <a:buNone/>
              <a:defRPr sz="2500">
                <a:solidFill>
                  <a:srgbClr val="4D04C4"/>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4" name="Google Shape;74;p17"/>
          <p:cNvSpPr txBox="1"/>
          <p:nvPr>
            <p:ph type="body" idx="1"/>
          </p:nvPr>
        </p:nvSpPr>
        <p:spPr>
          <a:xfrm>
            <a:off x="311700" y="1000750"/>
            <a:ext cx="8520600" cy="3416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rgbClr val="000000"/>
              </a:buClr>
              <a:buSzPts val="1300"/>
              <a:buChar char="●"/>
              <a:defRPr>
                <a:solidFill>
                  <a:srgbClr val="000000"/>
                </a:solidFill>
              </a:defRPr>
            </a:lvl1pPr>
            <a:lvl2pPr marL="914400" lvl="1" indent="-292100" rtl="0">
              <a:spcBef>
                <a:spcPts val="0"/>
              </a:spcBef>
              <a:spcAft>
                <a:spcPts val="0"/>
              </a:spcAft>
              <a:buClr>
                <a:srgbClr val="000000"/>
              </a:buClr>
              <a:buSzPts val="1000"/>
              <a:buChar char="○"/>
              <a:defRPr>
                <a:solidFill>
                  <a:srgbClr val="000000"/>
                </a:solidFill>
              </a:defRPr>
            </a:lvl2pPr>
            <a:lvl3pPr marL="1371600" lvl="2" indent="-292100" rtl="0">
              <a:spcBef>
                <a:spcPts val="0"/>
              </a:spcBef>
              <a:spcAft>
                <a:spcPts val="0"/>
              </a:spcAft>
              <a:buClr>
                <a:srgbClr val="000000"/>
              </a:buClr>
              <a:buSzPts val="1000"/>
              <a:buChar char="■"/>
              <a:defRPr>
                <a:solidFill>
                  <a:srgbClr val="000000"/>
                </a:solidFill>
              </a:defRPr>
            </a:lvl3pPr>
            <a:lvl4pPr marL="1828800" lvl="3" indent="-292100" rtl="0">
              <a:spcBef>
                <a:spcPts val="0"/>
              </a:spcBef>
              <a:spcAft>
                <a:spcPts val="0"/>
              </a:spcAft>
              <a:buClr>
                <a:srgbClr val="000000"/>
              </a:buClr>
              <a:buSzPts val="1000"/>
              <a:buChar char="●"/>
              <a:defRPr>
                <a:solidFill>
                  <a:srgbClr val="000000"/>
                </a:solidFill>
              </a:defRPr>
            </a:lvl4pPr>
            <a:lvl5pPr marL="2286000" lvl="4" indent="-292100" rtl="0">
              <a:spcBef>
                <a:spcPts val="0"/>
              </a:spcBef>
              <a:spcAft>
                <a:spcPts val="0"/>
              </a:spcAft>
              <a:buClr>
                <a:srgbClr val="000000"/>
              </a:buClr>
              <a:buSzPts val="1000"/>
              <a:buChar char="○"/>
              <a:defRPr>
                <a:solidFill>
                  <a:srgbClr val="000000"/>
                </a:solidFill>
              </a:defRPr>
            </a:lvl5pPr>
            <a:lvl6pPr marL="2743200" lvl="5" indent="-292100" rtl="0">
              <a:spcBef>
                <a:spcPts val="0"/>
              </a:spcBef>
              <a:spcAft>
                <a:spcPts val="0"/>
              </a:spcAft>
              <a:buClr>
                <a:srgbClr val="000000"/>
              </a:buClr>
              <a:buSzPts val="1000"/>
              <a:buChar char="■"/>
              <a:defRPr>
                <a:solidFill>
                  <a:srgbClr val="000000"/>
                </a:solidFill>
              </a:defRPr>
            </a:lvl6pPr>
            <a:lvl7pPr marL="3200400" lvl="6" indent="-292100" rtl="0">
              <a:spcBef>
                <a:spcPts val="0"/>
              </a:spcBef>
              <a:spcAft>
                <a:spcPts val="0"/>
              </a:spcAft>
              <a:buClr>
                <a:srgbClr val="000000"/>
              </a:buClr>
              <a:buSzPts val="1000"/>
              <a:buChar char="●"/>
              <a:defRPr>
                <a:solidFill>
                  <a:srgbClr val="000000"/>
                </a:solidFill>
              </a:defRPr>
            </a:lvl7pPr>
            <a:lvl8pPr marL="3657600" lvl="7" indent="-292100" rtl="0">
              <a:spcBef>
                <a:spcPts val="0"/>
              </a:spcBef>
              <a:spcAft>
                <a:spcPts val="0"/>
              </a:spcAft>
              <a:buClr>
                <a:srgbClr val="000000"/>
              </a:buClr>
              <a:buSzPts val="1000"/>
              <a:buChar char="○"/>
              <a:defRPr>
                <a:solidFill>
                  <a:srgbClr val="000000"/>
                </a:solidFill>
              </a:defRPr>
            </a:lvl8pPr>
            <a:lvl9pPr marL="4114800" lvl="8" indent="-292100" rtl="0">
              <a:spcBef>
                <a:spcPts val="0"/>
              </a:spcBef>
              <a:spcAft>
                <a:spcPts val="0"/>
              </a:spcAft>
              <a:buClr>
                <a:srgbClr val="000000"/>
              </a:buClr>
              <a:buSzPts val="1000"/>
              <a:buChar char="■"/>
              <a:defRPr>
                <a:solidFill>
                  <a:srgbClr val="000000"/>
                </a:solidFill>
              </a:defRPr>
            </a:lvl9pPr>
          </a:lstStyle>
          <a:p/>
        </p:txBody>
      </p:sp>
      <p:sp>
        <p:nvSpPr>
          <p:cNvPr id="75" name="Google Shape;75;p17"/>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pic>
        <p:nvPicPr>
          <p:cNvPr id="76" name="Google Shape;76;p17"/>
          <p:cNvPicPr preferRelativeResize="0"/>
          <p:nvPr/>
        </p:nvPicPr>
        <p:blipFill>
          <a:blip r:embed="rId2"/>
          <a:stretch>
            <a:fillRect/>
          </a:stretch>
        </p:blipFill>
        <p:spPr>
          <a:xfrm>
            <a:off x="311700" y="4512906"/>
            <a:ext cx="1359749" cy="35919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77" name="Shape 77"/>
        <p:cNvGrpSpPr/>
        <p:nvPr/>
      </p:nvGrpSpPr>
      <p:grpSpPr>
        <a:xfrm>
          <a:off x="0" y="0"/>
          <a:ext cx="0" cy="0"/>
          <a:chOff x="0" y="0"/>
          <a:chExt cx="0" cy="0"/>
        </a:xfrm>
      </p:grpSpPr>
      <p:sp>
        <p:nvSpPr>
          <p:cNvPr id="78" name="Google Shape;78;p18"/>
          <p:cNvSpPr txBox="1"/>
          <p:nvPr>
            <p:ph type="body" idx="1"/>
          </p:nvPr>
        </p:nvSpPr>
        <p:spPr>
          <a:xfrm>
            <a:off x="311700" y="1000750"/>
            <a:ext cx="3999900" cy="3416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rgbClr val="000000"/>
              </a:buClr>
              <a:buSzPts val="1300"/>
              <a:buChar char="●"/>
              <a:defRPr>
                <a:solidFill>
                  <a:srgbClr val="000000"/>
                </a:solidFill>
              </a:defRPr>
            </a:lvl1pPr>
            <a:lvl2pPr marL="914400" lvl="1" indent="-292100" rtl="0">
              <a:spcBef>
                <a:spcPts val="0"/>
              </a:spcBef>
              <a:spcAft>
                <a:spcPts val="0"/>
              </a:spcAft>
              <a:buClr>
                <a:srgbClr val="000000"/>
              </a:buClr>
              <a:buSzPts val="1000"/>
              <a:buChar char="○"/>
              <a:defRPr>
                <a:solidFill>
                  <a:srgbClr val="000000"/>
                </a:solidFill>
              </a:defRPr>
            </a:lvl2pPr>
            <a:lvl3pPr marL="1371600" lvl="2" indent="-292100" rtl="0">
              <a:spcBef>
                <a:spcPts val="0"/>
              </a:spcBef>
              <a:spcAft>
                <a:spcPts val="0"/>
              </a:spcAft>
              <a:buClr>
                <a:srgbClr val="000000"/>
              </a:buClr>
              <a:buSzPts val="1000"/>
              <a:buChar char="■"/>
              <a:defRPr>
                <a:solidFill>
                  <a:srgbClr val="000000"/>
                </a:solidFill>
              </a:defRPr>
            </a:lvl3pPr>
            <a:lvl4pPr marL="1828800" lvl="3" indent="-292100" rtl="0">
              <a:spcBef>
                <a:spcPts val="0"/>
              </a:spcBef>
              <a:spcAft>
                <a:spcPts val="0"/>
              </a:spcAft>
              <a:buClr>
                <a:srgbClr val="000000"/>
              </a:buClr>
              <a:buSzPts val="1000"/>
              <a:buChar char="●"/>
              <a:defRPr>
                <a:solidFill>
                  <a:srgbClr val="000000"/>
                </a:solidFill>
              </a:defRPr>
            </a:lvl4pPr>
            <a:lvl5pPr marL="2286000" lvl="4" indent="-292100" rtl="0">
              <a:spcBef>
                <a:spcPts val="0"/>
              </a:spcBef>
              <a:spcAft>
                <a:spcPts val="0"/>
              </a:spcAft>
              <a:buClr>
                <a:srgbClr val="000000"/>
              </a:buClr>
              <a:buSzPts val="1000"/>
              <a:buChar char="○"/>
              <a:defRPr>
                <a:solidFill>
                  <a:srgbClr val="000000"/>
                </a:solidFill>
              </a:defRPr>
            </a:lvl5pPr>
            <a:lvl6pPr marL="2743200" lvl="5" indent="-292100" rtl="0">
              <a:spcBef>
                <a:spcPts val="0"/>
              </a:spcBef>
              <a:spcAft>
                <a:spcPts val="0"/>
              </a:spcAft>
              <a:buClr>
                <a:srgbClr val="000000"/>
              </a:buClr>
              <a:buSzPts val="1000"/>
              <a:buChar char="■"/>
              <a:defRPr>
                <a:solidFill>
                  <a:srgbClr val="000000"/>
                </a:solidFill>
              </a:defRPr>
            </a:lvl6pPr>
            <a:lvl7pPr marL="3200400" lvl="6" indent="-292100" rtl="0">
              <a:spcBef>
                <a:spcPts val="0"/>
              </a:spcBef>
              <a:spcAft>
                <a:spcPts val="0"/>
              </a:spcAft>
              <a:buClr>
                <a:srgbClr val="000000"/>
              </a:buClr>
              <a:buSzPts val="1000"/>
              <a:buChar char="●"/>
              <a:defRPr>
                <a:solidFill>
                  <a:srgbClr val="000000"/>
                </a:solidFill>
              </a:defRPr>
            </a:lvl7pPr>
            <a:lvl8pPr marL="3657600" lvl="7" indent="-292100" rtl="0">
              <a:spcBef>
                <a:spcPts val="0"/>
              </a:spcBef>
              <a:spcAft>
                <a:spcPts val="0"/>
              </a:spcAft>
              <a:buClr>
                <a:srgbClr val="000000"/>
              </a:buClr>
              <a:buSzPts val="1000"/>
              <a:buChar char="○"/>
              <a:defRPr>
                <a:solidFill>
                  <a:srgbClr val="000000"/>
                </a:solidFill>
              </a:defRPr>
            </a:lvl8pPr>
            <a:lvl9pPr marL="4114800" lvl="8" indent="-292100" rtl="0">
              <a:spcBef>
                <a:spcPts val="0"/>
              </a:spcBef>
              <a:spcAft>
                <a:spcPts val="0"/>
              </a:spcAft>
              <a:buClr>
                <a:srgbClr val="000000"/>
              </a:buClr>
              <a:buSzPts val="1000"/>
              <a:buChar char="■"/>
              <a:defRPr>
                <a:solidFill>
                  <a:srgbClr val="000000"/>
                </a:solidFill>
              </a:defRPr>
            </a:lvl9pPr>
          </a:lstStyle>
          <a:p/>
        </p:txBody>
      </p:sp>
      <p:sp>
        <p:nvSpPr>
          <p:cNvPr id="79" name="Google Shape;79;p18"/>
          <p:cNvSpPr txBox="1"/>
          <p:nvPr>
            <p:ph type="body" idx="2"/>
          </p:nvPr>
        </p:nvSpPr>
        <p:spPr>
          <a:xfrm>
            <a:off x="4832400" y="1000750"/>
            <a:ext cx="3999900" cy="3416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rgbClr val="000000"/>
              </a:buClr>
              <a:buSzPts val="1300"/>
              <a:buChar char="●"/>
              <a:defRPr>
                <a:solidFill>
                  <a:srgbClr val="000000"/>
                </a:solidFill>
              </a:defRPr>
            </a:lvl1pPr>
            <a:lvl2pPr marL="914400" lvl="1" indent="-292100" rtl="0">
              <a:spcBef>
                <a:spcPts val="0"/>
              </a:spcBef>
              <a:spcAft>
                <a:spcPts val="0"/>
              </a:spcAft>
              <a:buClr>
                <a:srgbClr val="000000"/>
              </a:buClr>
              <a:buSzPts val="1000"/>
              <a:buChar char="○"/>
              <a:defRPr>
                <a:solidFill>
                  <a:srgbClr val="000000"/>
                </a:solidFill>
              </a:defRPr>
            </a:lvl2pPr>
            <a:lvl3pPr marL="1371600" lvl="2" indent="-292100" rtl="0">
              <a:spcBef>
                <a:spcPts val="0"/>
              </a:spcBef>
              <a:spcAft>
                <a:spcPts val="0"/>
              </a:spcAft>
              <a:buClr>
                <a:srgbClr val="000000"/>
              </a:buClr>
              <a:buSzPts val="1000"/>
              <a:buChar char="■"/>
              <a:defRPr>
                <a:solidFill>
                  <a:srgbClr val="000000"/>
                </a:solidFill>
              </a:defRPr>
            </a:lvl3pPr>
            <a:lvl4pPr marL="1828800" lvl="3" indent="-292100" rtl="0">
              <a:spcBef>
                <a:spcPts val="0"/>
              </a:spcBef>
              <a:spcAft>
                <a:spcPts val="0"/>
              </a:spcAft>
              <a:buClr>
                <a:srgbClr val="000000"/>
              </a:buClr>
              <a:buSzPts val="1000"/>
              <a:buChar char="●"/>
              <a:defRPr>
                <a:solidFill>
                  <a:srgbClr val="000000"/>
                </a:solidFill>
              </a:defRPr>
            </a:lvl4pPr>
            <a:lvl5pPr marL="2286000" lvl="4" indent="-292100" rtl="0">
              <a:spcBef>
                <a:spcPts val="0"/>
              </a:spcBef>
              <a:spcAft>
                <a:spcPts val="0"/>
              </a:spcAft>
              <a:buClr>
                <a:srgbClr val="000000"/>
              </a:buClr>
              <a:buSzPts val="1000"/>
              <a:buChar char="○"/>
              <a:defRPr>
                <a:solidFill>
                  <a:srgbClr val="000000"/>
                </a:solidFill>
              </a:defRPr>
            </a:lvl5pPr>
            <a:lvl6pPr marL="2743200" lvl="5" indent="-292100" rtl="0">
              <a:spcBef>
                <a:spcPts val="0"/>
              </a:spcBef>
              <a:spcAft>
                <a:spcPts val="0"/>
              </a:spcAft>
              <a:buClr>
                <a:srgbClr val="000000"/>
              </a:buClr>
              <a:buSzPts val="1000"/>
              <a:buChar char="■"/>
              <a:defRPr>
                <a:solidFill>
                  <a:srgbClr val="000000"/>
                </a:solidFill>
              </a:defRPr>
            </a:lvl6pPr>
            <a:lvl7pPr marL="3200400" lvl="6" indent="-292100" rtl="0">
              <a:spcBef>
                <a:spcPts val="0"/>
              </a:spcBef>
              <a:spcAft>
                <a:spcPts val="0"/>
              </a:spcAft>
              <a:buClr>
                <a:srgbClr val="000000"/>
              </a:buClr>
              <a:buSzPts val="1000"/>
              <a:buChar char="●"/>
              <a:defRPr>
                <a:solidFill>
                  <a:srgbClr val="000000"/>
                </a:solidFill>
              </a:defRPr>
            </a:lvl7pPr>
            <a:lvl8pPr marL="3657600" lvl="7" indent="-292100" rtl="0">
              <a:spcBef>
                <a:spcPts val="0"/>
              </a:spcBef>
              <a:spcAft>
                <a:spcPts val="0"/>
              </a:spcAft>
              <a:buClr>
                <a:srgbClr val="000000"/>
              </a:buClr>
              <a:buSzPts val="1000"/>
              <a:buChar char="○"/>
              <a:defRPr>
                <a:solidFill>
                  <a:srgbClr val="000000"/>
                </a:solidFill>
              </a:defRPr>
            </a:lvl8pPr>
            <a:lvl9pPr marL="4114800" lvl="8" indent="-292100" rtl="0">
              <a:spcBef>
                <a:spcPts val="0"/>
              </a:spcBef>
              <a:spcAft>
                <a:spcPts val="0"/>
              </a:spcAft>
              <a:buClr>
                <a:srgbClr val="000000"/>
              </a:buClr>
              <a:buSzPts val="1000"/>
              <a:buChar char="■"/>
              <a:defRPr>
                <a:solidFill>
                  <a:srgbClr val="000000"/>
                </a:solidFill>
              </a:defRPr>
            </a:lvl9pPr>
          </a:lstStyle>
          <a:p/>
        </p:txBody>
      </p:sp>
      <p:sp>
        <p:nvSpPr>
          <p:cNvPr id="80" name="Google Shape;80;p18"/>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
        <p:nvSpPr>
          <p:cNvPr id="81" name="Google Shape;81;p18"/>
          <p:cNvSpPr txBox="1"/>
          <p:nvPr>
            <p:ph type="title"/>
          </p:nvPr>
        </p:nvSpPr>
        <p:spPr>
          <a:xfrm>
            <a:off x="311700" y="1819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D04C4"/>
              </a:buClr>
              <a:buSzPts val="2500"/>
              <a:buNone/>
              <a:defRPr sz="2500">
                <a:solidFill>
                  <a:srgbClr val="4D04C4"/>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82" name="Google Shape;82;p18"/>
          <p:cNvPicPr preferRelativeResize="0"/>
          <p:nvPr/>
        </p:nvPicPr>
        <p:blipFill>
          <a:blip r:embed="rId2"/>
          <a:stretch>
            <a:fillRect/>
          </a:stretch>
        </p:blipFill>
        <p:spPr>
          <a:xfrm>
            <a:off x="311700" y="4512906"/>
            <a:ext cx="1359749" cy="35919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83" name="Shape 83"/>
        <p:cNvGrpSpPr/>
        <p:nvPr/>
      </p:nvGrpSpPr>
      <p:grpSpPr>
        <a:xfrm>
          <a:off x="0" y="0"/>
          <a:ext cx="0" cy="0"/>
          <a:chOff x="0" y="0"/>
          <a:chExt cx="0" cy="0"/>
        </a:xfrm>
      </p:grpSpPr>
      <p:sp>
        <p:nvSpPr>
          <p:cNvPr id="84" name="Google Shape;84;p19"/>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
        <p:nvSpPr>
          <p:cNvPr id="85" name="Google Shape;85;p19"/>
          <p:cNvSpPr txBox="1"/>
          <p:nvPr>
            <p:ph type="title"/>
          </p:nvPr>
        </p:nvSpPr>
        <p:spPr>
          <a:xfrm>
            <a:off x="311700" y="1819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D04C4"/>
              </a:buClr>
              <a:buSzPts val="2500"/>
              <a:buNone/>
              <a:defRPr sz="2500">
                <a:solidFill>
                  <a:srgbClr val="4D04C4"/>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86" name="Google Shape;86;p19"/>
          <p:cNvPicPr preferRelativeResize="0"/>
          <p:nvPr/>
        </p:nvPicPr>
        <p:blipFill>
          <a:blip r:embed="rId2"/>
          <a:stretch>
            <a:fillRect/>
          </a:stretch>
        </p:blipFill>
        <p:spPr>
          <a:xfrm>
            <a:off x="311700" y="4512906"/>
            <a:ext cx="1359749" cy="359193"/>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without logo">
  <p:cSld name="CUSTOM">
    <p:spTree>
      <p:nvGrpSpPr>
        <p:cNvPr id="87" name="Shape 87"/>
        <p:cNvGrpSpPr/>
        <p:nvPr/>
      </p:nvGrpSpPr>
      <p:grpSpPr>
        <a:xfrm>
          <a:off x="0" y="0"/>
          <a:ext cx="0" cy="0"/>
          <a:chOff x="0" y="0"/>
          <a:chExt cx="0" cy="0"/>
        </a:xfrm>
      </p:grpSpPr>
      <p:sp>
        <p:nvSpPr>
          <p:cNvPr id="88" name="Google Shape;88;p20"/>
          <p:cNvSpPr txBox="1"/>
          <p:nvPr>
            <p:ph type="title"/>
          </p:nvPr>
        </p:nvSpPr>
        <p:spPr>
          <a:xfrm>
            <a:off x="311700" y="1819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D04C4"/>
              </a:buClr>
              <a:buSzPts val="2500"/>
              <a:buNone/>
              <a:defRPr sz="2500">
                <a:solidFill>
                  <a:srgbClr val="4D04C4"/>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89" name="Shape 89"/>
        <p:cNvGrpSpPr/>
        <p:nvPr/>
      </p:nvGrpSpPr>
      <p:grpSpPr>
        <a:xfrm>
          <a:off x="0" y="0"/>
          <a:ext cx="0" cy="0"/>
          <a:chOff x="0" y="0"/>
          <a:chExt cx="0" cy="0"/>
        </a:xfrm>
      </p:grpSpPr>
      <p:sp>
        <p:nvSpPr>
          <p:cNvPr id="90" name="Google Shape;90;p21"/>
          <p:cNvSpPr/>
          <p:nvPr/>
        </p:nvSpPr>
        <p:spPr>
          <a:xfrm>
            <a:off x="4572000" y="-125"/>
            <a:ext cx="4572000" cy="5143500"/>
          </a:xfrm>
          <a:prstGeom prst="rect">
            <a:avLst/>
          </a:prstGeom>
          <a:solidFill>
            <a:srgbClr val="FD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CF5E8"/>
              </a:highlight>
            </a:endParaRPr>
          </a:p>
        </p:txBody>
      </p:sp>
      <p:sp>
        <p:nvSpPr>
          <p:cNvPr id="91" name="Google Shape;91;p21"/>
          <p:cNvSpPr txBox="1"/>
          <p:nvPr>
            <p:ph type="title"/>
          </p:nvPr>
        </p:nvSpPr>
        <p:spPr>
          <a:xfrm>
            <a:off x="311700" y="1233175"/>
            <a:ext cx="3999000" cy="14823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500"/>
            </a:lvl1pPr>
            <a:lvl2pPr lvl="1" algn="ctr" rtl="0">
              <a:spcBef>
                <a:spcPts val="0"/>
              </a:spcBef>
              <a:spcAft>
                <a:spcPts val="0"/>
              </a:spcAft>
              <a:buSzPts val="4200"/>
              <a:buFont typeface="Inter" panose="02000503000000020004"/>
              <a:buNone/>
              <a:defRPr sz="4200" b="1">
                <a:latin typeface="Inter" panose="02000503000000020004"/>
                <a:ea typeface="Inter" panose="02000503000000020004"/>
                <a:cs typeface="Inter" panose="02000503000000020004"/>
                <a:sym typeface="Inter" panose="02000503000000020004"/>
              </a:defRPr>
            </a:lvl2pPr>
            <a:lvl3pPr lvl="2" algn="ctr" rtl="0">
              <a:spcBef>
                <a:spcPts val="0"/>
              </a:spcBef>
              <a:spcAft>
                <a:spcPts val="0"/>
              </a:spcAft>
              <a:buSzPts val="4200"/>
              <a:buFont typeface="Inter" panose="02000503000000020004"/>
              <a:buNone/>
              <a:defRPr sz="4200" b="1">
                <a:latin typeface="Inter" panose="02000503000000020004"/>
                <a:ea typeface="Inter" panose="02000503000000020004"/>
                <a:cs typeface="Inter" panose="02000503000000020004"/>
                <a:sym typeface="Inter" panose="02000503000000020004"/>
              </a:defRPr>
            </a:lvl3pPr>
            <a:lvl4pPr lvl="3" algn="ctr" rtl="0">
              <a:spcBef>
                <a:spcPts val="0"/>
              </a:spcBef>
              <a:spcAft>
                <a:spcPts val="0"/>
              </a:spcAft>
              <a:buSzPts val="4200"/>
              <a:buFont typeface="Inter" panose="02000503000000020004"/>
              <a:buNone/>
              <a:defRPr sz="4200" b="1">
                <a:latin typeface="Inter" panose="02000503000000020004"/>
                <a:ea typeface="Inter" panose="02000503000000020004"/>
                <a:cs typeface="Inter" panose="02000503000000020004"/>
                <a:sym typeface="Inter" panose="02000503000000020004"/>
              </a:defRPr>
            </a:lvl4pPr>
            <a:lvl5pPr lvl="4" algn="ctr" rtl="0">
              <a:spcBef>
                <a:spcPts val="0"/>
              </a:spcBef>
              <a:spcAft>
                <a:spcPts val="0"/>
              </a:spcAft>
              <a:buSzPts val="4200"/>
              <a:buFont typeface="Inter" panose="02000503000000020004"/>
              <a:buNone/>
              <a:defRPr sz="4200" b="1">
                <a:latin typeface="Inter" panose="02000503000000020004"/>
                <a:ea typeface="Inter" panose="02000503000000020004"/>
                <a:cs typeface="Inter" panose="02000503000000020004"/>
                <a:sym typeface="Inter" panose="02000503000000020004"/>
              </a:defRPr>
            </a:lvl5pPr>
            <a:lvl6pPr lvl="5" algn="ctr" rtl="0">
              <a:spcBef>
                <a:spcPts val="0"/>
              </a:spcBef>
              <a:spcAft>
                <a:spcPts val="0"/>
              </a:spcAft>
              <a:buSzPts val="4200"/>
              <a:buFont typeface="Inter" panose="02000503000000020004"/>
              <a:buNone/>
              <a:defRPr sz="4200" b="1">
                <a:latin typeface="Inter" panose="02000503000000020004"/>
                <a:ea typeface="Inter" panose="02000503000000020004"/>
                <a:cs typeface="Inter" panose="02000503000000020004"/>
                <a:sym typeface="Inter" panose="02000503000000020004"/>
              </a:defRPr>
            </a:lvl6pPr>
            <a:lvl7pPr lvl="6" algn="ctr" rtl="0">
              <a:spcBef>
                <a:spcPts val="0"/>
              </a:spcBef>
              <a:spcAft>
                <a:spcPts val="0"/>
              </a:spcAft>
              <a:buSzPts val="4200"/>
              <a:buFont typeface="Inter" panose="02000503000000020004"/>
              <a:buNone/>
              <a:defRPr sz="4200" b="1">
                <a:latin typeface="Inter" panose="02000503000000020004"/>
                <a:ea typeface="Inter" panose="02000503000000020004"/>
                <a:cs typeface="Inter" panose="02000503000000020004"/>
                <a:sym typeface="Inter" panose="02000503000000020004"/>
              </a:defRPr>
            </a:lvl7pPr>
            <a:lvl8pPr lvl="7" algn="ctr" rtl="0">
              <a:spcBef>
                <a:spcPts val="0"/>
              </a:spcBef>
              <a:spcAft>
                <a:spcPts val="0"/>
              </a:spcAft>
              <a:buSzPts val="4200"/>
              <a:buFont typeface="Inter" panose="02000503000000020004"/>
              <a:buNone/>
              <a:defRPr sz="4200" b="1">
                <a:latin typeface="Inter" panose="02000503000000020004"/>
                <a:ea typeface="Inter" panose="02000503000000020004"/>
                <a:cs typeface="Inter" panose="02000503000000020004"/>
                <a:sym typeface="Inter" panose="02000503000000020004"/>
              </a:defRPr>
            </a:lvl8pPr>
            <a:lvl9pPr lvl="8" algn="ctr" rtl="0">
              <a:spcBef>
                <a:spcPts val="0"/>
              </a:spcBef>
              <a:spcAft>
                <a:spcPts val="0"/>
              </a:spcAft>
              <a:buSzPts val="4200"/>
              <a:buFont typeface="Inter" panose="02000503000000020004"/>
              <a:buNone/>
              <a:defRPr sz="4200" b="1">
                <a:latin typeface="Inter" panose="02000503000000020004"/>
                <a:ea typeface="Inter" panose="02000503000000020004"/>
                <a:cs typeface="Inter" panose="02000503000000020004"/>
                <a:sym typeface="Inter" panose="02000503000000020004"/>
              </a:defRPr>
            </a:lvl9pPr>
          </a:lstStyle>
          <a:p/>
        </p:txBody>
      </p:sp>
      <p:sp>
        <p:nvSpPr>
          <p:cNvPr id="92" name="Google Shape;92;p21"/>
          <p:cNvSpPr txBox="1"/>
          <p:nvPr>
            <p:ph type="subTitle" idx="1"/>
          </p:nvPr>
        </p:nvSpPr>
        <p:spPr>
          <a:xfrm>
            <a:off x="311700" y="2894875"/>
            <a:ext cx="3999000" cy="45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3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93" name="Google Shape;93;p21"/>
          <p:cNvSpPr txBox="1"/>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11150" rtl="0">
              <a:spcBef>
                <a:spcPts val="0"/>
              </a:spcBef>
              <a:spcAft>
                <a:spcPts val="0"/>
              </a:spcAft>
              <a:buClr>
                <a:srgbClr val="000000"/>
              </a:buClr>
              <a:buSzPts val="1300"/>
              <a:buChar char="●"/>
              <a:defRPr>
                <a:solidFill>
                  <a:srgbClr val="000000"/>
                </a:solidFill>
              </a:defRPr>
            </a:lvl1pPr>
            <a:lvl2pPr marL="914400" lvl="1" indent="-292100" rtl="0">
              <a:spcBef>
                <a:spcPts val="0"/>
              </a:spcBef>
              <a:spcAft>
                <a:spcPts val="0"/>
              </a:spcAft>
              <a:buClr>
                <a:srgbClr val="000000"/>
              </a:buClr>
              <a:buSzPts val="1000"/>
              <a:buChar char="○"/>
              <a:defRPr>
                <a:solidFill>
                  <a:srgbClr val="000000"/>
                </a:solidFill>
              </a:defRPr>
            </a:lvl2pPr>
            <a:lvl3pPr marL="1371600" lvl="2" indent="-292100" rtl="0">
              <a:spcBef>
                <a:spcPts val="0"/>
              </a:spcBef>
              <a:spcAft>
                <a:spcPts val="0"/>
              </a:spcAft>
              <a:buClr>
                <a:srgbClr val="000000"/>
              </a:buClr>
              <a:buSzPts val="1000"/>
              <a:buChar char="■"/>
              <a:defRPr>
                <a:solidFill>
                  <a:srgbClr val="000000"/>
                </a:solidFill>
              </a:defRPr>
            </a:lvl3pPr>
            <a:lvl4pPr marL="1828800" lvl="3" indent="-292100" rtl="0">
              <a:spcBef>
                <a:spcPts val="0"/>
              </a:spcBef>
              <a:spcAft>
                <a:spcPts val="0"/>
              </a:spcAft>
              <a:buClr>
                <a:srgbClr val="000000"/>
              </a:buClr>
              <a:buSzPts val="1000"/>
              <a:buChar char="●"/>
              <a:defRPr>
                <a:solidFill>
                  <a:srgbClr val="000000"/>
                </a:solidFill>
              </a:defRPr>
            </a:lvl4pPr>
            <a:lvl5pPr marL="2286000" lvl="4" indent="-292100" rtl="0">
              <a:spcBef>
                <a:spcPts val="0"/>
              </a:spcBef>
              <a:spcAft>
                <a:spcPts val="0"/>
              </a:spcAft>
              <a:buClr>
                <a:srgbClr val="000000"/>
              </a:buClr>
              <a:buSzPts val="1000"/>
              <a:buChar char="○"/>
              <a:defRPr>
                <a:solidFill>
                  <a:srgbClr val="000000"/>
                </a:solidFill>
              </a:defRPr>
            </a:lvl5pPr>
            <a:lvl6pPr marL="2743200" lvl="5" indent="-292100" rtl="0">
              <a:spcBef>
                <a:spcPts val="0"/>
              </a:spcBef>
              <a:spcAft>
                <a:spcPts val="0"/>
              </a:spcAft>
              <a:buClr>
                <a:srgbClr val="000000"/>
              </a:buClr>
              <a:buSzPts val="1000"/>
              <a:buChar char="■"/>
              <a:defRPr>
                <a:solidFill>
                  <a:srgbClr val="000000"/>
                </a:solidFill>
              </a:defRPr>
            </a:lvl6pPr>
            <a:lvl7pPr marL="3200400" lvl="6" indent="-292100" rtl="0">
              <a:spcBef>
                <a:spcPts val="0"/>
              </a:spcBef>
              <a:spcAft>
                <a:spcPts val="0"/>
              </a:spcAft>
              <a:buClr>
                <a:srgbClr val="000000"/>
              </a:buClr>
              <a:buSzPts val="1000"/>
              <a:buChar char="●"/>
              <a:defRPr>
                <a:solidFill>
                  <a:srgbClr val="000000"/>
                </a:solidFill>
              </a:defRPr>
            </a:lvl7pPr>
            <a:lvl8pPr marL="3657600" lvl="7" indent="-292100" rtl="0">
              <a:spcBef>
                <a:spcPts val="0"/>
              </a:spcBef>
              <a:spcAft>
                <a:spcPts val="0"/>
              </a:spcAft>
              <a:buClr>
                <a:srgbClr val="000000"/>
              </a:buClr>
              <a:buSzPts val="1000"/>
              <a:buChar char="○"/>
              <a:defRPr>
                <a:solidFill>
                  <a:srgbClr val="000000"/>
                </a:solidFill>
              </a:defRPr>
            </a:lvl8pPr>
            <a:lvl9pPr marL="4114800" lvl="8" indent="-292100" rtl="0">
              <a:spcBef>
                <a:spcPts val="0"/>
              </a:spcBef>
              <a:spcAft>
                <a:spcPts val="0"/>
              </a:spcAft>
              <a:buClr>
                <a:srgbClr val="000000"/>
              </a:buClr>
              <a:buSzPts val="1000"/>
              <a:buChar char="■"/>
              <a:defRPr>
                <a:solidFill>
                  <a:srgbClr val="000000"/>
                </a:solidFill>
              </a:defRPr>
            </a:lvl9pPr>
          </a:lstStyle>
          <a:p/>
        </p:txBody>
      </p:sp>
      <p:sp>
        <p:nvSpPr>
          <p:cNvPr id="94" name="Google Shape;94;p21"/>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pic>
        <p:nvPicPr>
          <p:cNvPr id="95" name="Google Shape;95;p21"/>
          <p:cNvPicPr preferRelativeResize="0"/>
          <p:nvPr/>
        </p:nvPicPr>
        <p:blipFill>
          <a:blip r:embed="rId2"/>
          <a:stretch>
            <a:fillRect/>
          </a:stretch>
        </p:blipFill>
        <p:spPr>
          <a:xfrm>
            <a:off x="311700" y="4512906"/>
            <a:ext cx="1359749" cy="35919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96" name="Shape 96"/>
        <p:cNvGrpSpPr/>
        <p:nvPr/>
      </p:nvGrpSpPr>
      <p:grpSpPr>
        <a:xfrm>
          <a:off x="0" y="0"/>
          <a:ext cx="0" cy="0"/>
          <a:chOff x="0" y="0"/>
          <a:chExt cx="0" cy="0"/>
        </a:xfrm>
      </p:grpSpPr>
      <p:sp>
        <p:nvSpPr>
          <p:cNvPr id="97" name="Google Shape;97;p22"/>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End of presentation slide">
  <p:cSld name="BLANK_1_1">
    <p:spTree>
      <p:nvGrpSpPr>
        <p:cNvPr id="98" name="Shape 98"/>
        <p:cNvGrpSpPr/>
        <p:nvPr/>
      </p:nvGrpSpPr>
      <p:grpSpPr>
        <a:xfrm>
          <a:off x="0" y="0"/>
          <a:ext cx="0" cy="0"/>
          <a:chOff x="0" y="0"/>
          <a:chExt cx="0" cy="0"/>
        </a:xfrm>
      </p:grpSpPr>
      <p:sp>
        <p:nvSpPr>
          <p:cNvPr id="99" name="Google Shape;99;p23"/>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pic>
        <p:nvPicPr>
          <p:cNvPr id="100" name="Google Shape;100;p23"/>
          <p:cNvPicPr preferRelativeResize="0"/>
          <p:nvPr/>
        </p:nvPicPr>
        <p:blipFill>
          <a:blip r:embed="rId2"/>
          <a:stretch>
            <a:fillRect/>
          </a:stretch>
        </p:blipFill>
        <p:spPr>
          <a:xfrm>
            <a:off x="3158300" y="2198301"/>
            <a:ext cx="2827402" cy="74690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19" name="Google Shape;19;p4"/>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3" name="Google Shape;23;p5"/>
          <p:cNvSpPr txBox="1"/>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4" name="Google Shape;24;p5"/>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31" name="Google Shape;31;p7"/>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9"/>
          <p:cNvSpPr txBox="1"/>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40" name="Google Shape;40;p9"/>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1" name="Shape 41"/>
        <p:cNvGrpSpPr/>
        <p:nvPr/>
      </p:nvGrpSpPr>
      <p:grpSpPr>
        <a:xfrm>
          <a:off x="0" y="0"/>
          <a:ext cx="0" cy="0"/>
          <a:chOff x="0" y="0"/>
          <a:chExt cx="0" cy="0"/>
        </a:xfrm>
      </p:grpSpPr>
      <p:sp>
        <p:nvSpPr>
          <p:cNvPr id="42" name="Google Shape;42;p10"/>
          <p:cNvSpPr txBox="1"/>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p:txBody>
      </p:sp>
      <p:sp>
        <p:nvSpPr>
          <p:cNvPr id="43" name="Google Shape;43;p10"/>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1" Type="http://schemas.openxmlformats.org/officeDocument/2006/relationships/theme" Target="../theme/theme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Inter" panose="02000503000000020004"/>
              <a:buNone/>
              <a:defRPr sz="2800" b="1">
                <a:solidFill>
                  <a:schemeClr val="dk1"/>
                </a:solidFill>
                <a:latin typeface="Inter" panose="02000503000000020004"/>
                <a:ea typeface="Inter" panose="02000503000000020004"/>
                <a:cs typeface="Inter" panose="02000503000000020004"/>
                <a:sym typeface="Inter" panose="02000503000000020004"/>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
        <p:nvSpPr>
          <p:cNvPr id="53" name="Google Shape;53;p13"/>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SzPts val="1300"/>
              <a:buFont typeface="Inter" panose="02000503000000020004"/>
              <a:buChar char="●"/>
              <a:defRPr sz="1300">
                <a:latin typeface="Inter" panose="02000503000000020004"/>
                <a:ea typeface="Inter" panose="02000503000000020004"/>
                <a:cs typeface="Inter" panose="02000503000000020004"/>
                <a:sym typeface="Inter" panose="02000503000000020004"/>
              </a:defRPr>
            </a:lvl1pPr>
            <a:lvl2pPr marL="914400" lvl="1" indent="-292100" rtl="0">
              <a:lnSpc>
                <a:spcPct val="115000"/>
              </a:lnSpc>
              <a:spcBef>
                <a:spcPts val="0"/>
              </a:spcBef>
              <a:spcAft>
                <a:spcPts val="0"/>
              </a:spcAft>
              <a:buSzPts val="1000"/>
              <a:buFont typeface="Inter" panose="02000503000000020004"/>
              <a:buChar char="○"/>
              <a:defRPr sz="1000">
                <a:latin typeface="Inter" panose="02000503000000020004"/>
                <a:ea typeface="Inter" panose="02000503000000020004"/>
                <a:cs typeface="Inter" panose="02000503000000020004"/>
                <a:sym typeface="Inter" panose="02000503000000020004"/>
              </a:defRPr>
            </a:lvl2pPr>
            <a:lvl3pPr marL="1371600" lvl="2" indent="-292100" rtl="0">
              <a:lnSpc>
                <a:spcPct val="115000"/>
              </a:lnSpc>
              <a:spcBef>
                <a:spcPts val="0"/>
              </a:spcBef>
              <a:spcAft>
                <a:spcPts val="0"/>
              </a:spcAft>
              <a:buSzPts val="1000"/>
              <a:buFont typeface="Inter" panose="02000503000000020004"/>
              <a:buChar char="■"/>
              <a:defRPr sz="1000">
                <a:latin typeface="Inter" panose="02000503000000020004"/>
                <a:ea typeface="Inter" panose="02000503000000020004"/>
                <a:cs typeface="Inter" panose="02000503000000020004"/>
                <a:sym typeface="Inter" panose="02000503000000020004"/>
              </a:defRPr>
            </a:lvl3pPr>
            <a:lvl4pPr marL="1828800" lvl="3" indent="-292100" rtl="0">
              <a:lnSpc>
                <a:spcPct val="115000"/>
              </a:lnSpc>
              <a:spcBef>
                <a:spcPts val="0"/>
              </a:spcBef>
              <a:spcAft>
                <a:spcPts val="0"/>
              </a:spcAft>
              <a:buSzPts val="1000"/>
              <a:buFont typeface="Inter" panose="02000503000000020004"/>
              <a:buChar char="●"/>
              <a:defRPr sz="1000">
                <a:latin typeface="Inter" panose="02000503000000020004"/>
                <a:ea typeface="Inter" panose="02000503000000020004"/>
                <a:cs typeface="Inter" panose="02000503000000020004"/>
                <a:sym typeface="Inter" panose="02000503000000020004"/>
              </a:defRPr>
            </a:lvl4pPr>
            <a:lvl5pPr marL="2286000" lvl="4" indent="-292100" rtl="0">
              <a:lnSpc>
                <a:spcPct val="115000"/>
              </a:lnSpc>
              <a:spcBef>
                <a:spcPts val="0"/>
              </a:spcBef>
              <a:spcAft>
                <a:spcPts val="0"/>
              </a:spcAft>
              <a:buSzPts val="1000"/>
              <a:buFont typeface="Inter" panose="02000503000000020004"/>
              <a:buChar char="○"/>
              <a:defRPr sz="1000">
                <a:latin typeface="Inter" panose="02000503000000020004"/>
                <a:ea typeface="Inter" panose="02000503000000020004"/>
                <a:cs typeface="Inter" panose="02000503000000020004"/>
                <a:sym typeface="Inter" panose="02000503000000020004"/>
              </a:defRPr>
            </a:lvl5pPr>
            <a:lvl6pPr marL="2743200" lvl="5" indent="-292100" rtl="0">
              <a:lnSpc>
                <a:spcPct val="115000"/>
              </a:lnSpc>
              <a:spcBef>
                <a:spcPts val="0"/>
              </a:spcBef>
              <a:spcAft>
                <a:spcPts val="0"/>
              </a:spcAft>
              <a:buSzPts val="1000"/>
              <a:buFont typeface="Inter" panose="02000503000000020004"/>
              <a:buChar char="■"/>
              <a:defRPr sz="1000">
                <a:latin typeface="Inter" panose="02000503000000020004"/>
                <a:ea typeface="Inter" panose="02000503000000020004"/>
                <a:cs typeface="Inter" panose="02000503000000020004"/>
                <a:sym typeface="Inter" panose="02000503000000020004"/>
              </a:defRPr>
            </a:lvl6pPr>
            <a:lvl7pPr marL="3200400" lvl="6" indent="-292100" rtl="0">
              <a:lnSpc>
                <a:spcPct val="115000"/>
              </a:lnSpc>
              <a:spcBef>
                <a:spcPts val="0"/>
              </a:spcBef>
              <a:spcAft>
                <a:spcPts val="0"/>
              </a:spcAft>
              <a:buSzPts val="1000"/>
              <a:buFont typeface="Inter" panose="02000503000000020004"/>
              <a:buChar char="●"/>
              <a:defRPr sz="1000">
                <a:latin typeface="Inter" panose="02000503000000020004"/>
                <a:ea typeface="Inter" panose="02000503000000020004"/>
                <a:cs typeface="Inter" panose="02000503000000020004"/>
                <a:sym typeface="Inter" panose="02000503000000020004"/>
              </a:defRPr>
            </a:lvl7pPr>
            <a:lvl8pPr marL="3657600" lvl="7" indent="-292100" rtl="0">
              <a:lnSpc>
                <a:spcPct val="115000"/>
              </a:lnSpc>
              <a:spcBef>
                <a:spcPts val="0"/>
              </a:spcBef>
              <a:spcAft>
                <a:spcPts val="0"/>
              </a:spcAft>
              <a:buSzPts val="1000"/>
              <a:buFont typeface="Inter" panose="02000503000000020004"/>
              <a:buChar char="○"/>
              <a:defRPr sz="1000">
                <a:latin typeface="Inter" panose="02000503000000020004"/>
                <a:ea typeface="Inter" panose="02000503000000020004"/>
                <a:cs typeface="Inter" panose="02000503000000020004"/>
                <a:sym typeface="Inter" panose="02000503000000020004"/>
              </a:defRPr>
            </a:lvl8pPr>
            <a:lvl9pPr marL="4114800" lvl="8" indent="-292100" rtl="0">
              <a:lnSpc>
                <a:spcPct val="115000"/>
              </a:lnSpc>
              <a:spcBef>
                <a:spcPts val="0"/>
              </a:spcBef>
              <a:spcAft>
                <a:spcPts val="0"/>
              </a:spcAft>
              <a:buSzPts val="1000"/>
              <a:buFont typeface="Inter" panose="02000503000000020004"/>
              <a:buChar char="■"/>
              <a:defRPr sz="1000">
                <a:latin typeface="Inter" panose="02000503000000020004"/>
                <a:ea typeface="Inter" panose="02000503000000020004"/>
                <a:cs typeface="Inter" panose="02000503000000020004"/>
                <a:sym typeface="Inter" panose="02000503000000020004"/>
              </a:defRPr>
            </a:lvl9pPr>
          </a:lstStyle>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12.png"/><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9" Type="http://schemas.openxmlformats.org/officeDocument/2006/relationships/notesSlide" Target="../notesSlides/notesSlide10.xml"/><Relationship Id="rId28" Type="http://schemas.openxmlformats.org/officeDocument/2006/relationships/slideLayout" Target="../slideLayouts/slideLayout15.xml"/><Relationship Id="rId27" Type="http://schemas.openxmlformats.org/officeDocument/2006/relationships/image" Target="../media/image34.png"/><Relationship Id="rId26" Type="http://schemas.openxmlformats.org/officeDocument/2006/relationships/image" Target="../media/image54.png"/><Relationship Id="rId25" Type="http://schemas.openxmlformats.org/officeDocument/2006/relationships/image" Target="../media/image53.png"/><Relationship Id="rId24" Type="http://schemas.openxmlformats.org/officeDocument/2006/relationships/image" Target="../media/image52.png"/><Relationship Id="rId23" Type="http://schemas.openxmlformats.org/officeDocument/2006/relationships/image" Target="../media/image51.png"/><Relationship Id="rId22" Type="http://schemas.openxmlformats.org/officeDocument/2006/relationships/image" Target="../media/image50.png"/><Relationship Id="rId21" Type="http://schemas.openxmlformats.org/officeDocument/2006/relationships/image" Target="../media/image49.png"/><Relationship Id="rId20" Type="http://schemas.openxmlformats.org/officeDocument/2006/relationships/image" Target="../media/image48.png"/><Relationship Id="rId2" Type="http://schemas.openxmlformats.org/officeDocument/2006/relationships/image" Target="../media/image6.png"/><Relationship Id="rId19" Type="http://schemas.openxmlformats.org/officeDocument/2006/relationships/image" Target="../media/image43.png"/><Relationship Id="rId18" Type="http://schemas.openxmlformats.org/officeDocument/2006/relationships/image" Target="../media/image47.png"/><Relationship Id="rId17" Type="http://schemas.openxmlformats.org/officeDocument/2006/relationships/image" Target="../media/image28.png"/><Relationship Id="rId16" Type="http://schemas.openxmlformats.org/officeDocument/2006/relationships/image" Target="../media/image27.png"/><Relationship Id="rId15" Type="http://schemas.openxmlformats.org/officeDocument/2006/relationships/image" Target="../media/image19.png"/><Relationship Id="rId14" Type="http://schemas.openxmlformats.org/officeDocument/2006/relationships/image" Target="../media/image18.png"/><Relationship Id="rId13" Type="http://schemas.openxmlformats.org/officeDocument/2006/relationships/image" Target="../media/image17.png"/><Relationship Id="rId12" Type="http://schemas.openxmlformats.org/officeDocument/2006/relationships/image" Target="../media/image16.png"/><Relationship Id="rId11" Type="http://schemas.openxmlformats.org/officeDocument/2006/relationships/image" Target="../media/image15.png"/><Relationship Id="rId10" Type="http://schemas.openxmlformats.org/officeDocument/2006/relationships/image" Target="../media/image14.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5.xml"/><Relationship Id="rId1" Type="http://schemas.openxmlformats.org/officeDocument/2006/relationships/image" Target="../media/image55.png"/></Relationships>
</file>

<file path=ppt/slides/_rels/slide12.xml.rels><?xml version="1.0" encoding="UTF-8" standalone="yes"?>
<Relationships xmlns="http://schemas.openxmlformats.org/package/2006/relationships"><Relationship Id="rId9" Type="http://schemas.openxmlformats.org/officeDocument/2006/relationships/image" Target="../media/image43.png"/><Relationship Id="rId8" Type="http://schemas.openxmlformats.org/officeDocument/2006/relationships/image" Target="../media/image18.png"/><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1" Type="http://schemas.openxmlformats.org/officeDocument/2006/relationships/notesSlide" Target="../notesSlides/notesSlide12.xml"/><Relationship Id="rId20" Type="http://schemas.openxmlformats.org/officeDocument/2006/relationships/slideLayout" Target="../slideLayouts/slideLayout15.xml"/><Relationship Id="rId2" Type="http://schemas.openxmlformats.org/officeDocument/2006/relationships/image" Target="../media/image12.png"/><Relationship Id="rId19" Type="http://schemas.openxmlformats.org/officeDocument/2006/relationships/image" Target="../media/image62.png"/><Relationship Id="rId18" Type="http://schemas.openxmlformats.org/officeDocument/2006/relationships/image" Target="../media/image51.png"/><Relationship Id="rId17" Type="http://schemas.openxmlformats.org/officeDocument/2006/relationships/image" Target="../media/image61.png"/><Relationship Id="rId16" Type="http://schemas.openxmlformats.org/officeDocument/2006/relationships/image" Target="../media/image60.png"/><Relationship Id="rId15" Type="http://schemas.openxmlformats.org/officeDocument/2006/relationships/image" Target="../media/image59.png"/><Relationship Id="rId14" Type="http://schemas.openxmlformats.org/officeDocument/2006/relationships/image" Target="../media/image58.png"/><Relationship Id="rId13" Type="http://schemas.openxmlformats.org/officeDocument/2006/relationships/image" Target="../media/image57.png"/><Relationship Id="rId12" Type="http://schemas.openxmlformats.org/officeDocument/2006/relationships/image" Target="../media/image34.png"/><Relationship Id="rId11" Type="http://schemas.openxmlformats.org/officeDocument/2006/relationships/image" Target="../media/image28.png"/><Relationship Id="rId10" Type="http://schemas.openxmlformats.org/officeDocument/2006/relationships/image" Target="../media/image56.png"/><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5.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12.png"/><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3" Type="http://schemas.openxmlformats.org/officeDocument/2006/relationships/notesSlide" Target="../notesSlides/notesSlide4.xml"/><Relationship Id="rId22" Type="http://schemas.openxmlformats.org/officeDocument/2006/relationships/slideLayout" Target="../slideLayouts/slideLayout15.xml"/><Relationship Id="rId21" Type="http://schemas.openxmlformats.org/officeDocument/2006/relationships/image" Target="../media/image25.png"/><Relationship Id="rId20" Type="http://schemas.openxmlformats.org/officeDocument/2006/relationships/image" Target="../media/image24.png"/><Relationship Id="rId2" Type="http://schemas.openxmlformats.org/officeDocument/2006/relationships/image" Target="../media/image6.png"/><Relationship Id="rId19" Type="http://schemas.openxmlformats.org/officeDocument/2006/relationships/image" Target="../media/image23.png"/><Relationship Id="rId18" Type="http://schemas.openxmlformats.org/officeDocument/2006/relationships/image" Target="../media/image22.png"/><Relationship Id="rId17" Type="http://schemas.openxmlformats.org/officeDocument/2006/relationships/image" Target="../media/image21.png"/><Relationship Id="rId16" Type="http://schemas.openxmlformats.org/officeDocument/2006/relationships/image" Target="../media/image20.png"/><Relationship Id="rId15" Type="http://schemas.openxmlformats.org/officeDocument/2006/relationships/image" Target="../media/image19.png"/><Relationship Id="rId14" Type="http://schemas.openxmlformats.org/officeDocument/2006/relationships/image" Target="../media/image18.png"/><Relationship Id="rId13" Type="http://schemas.openxmlformats.org/officeDocument/2006/relationships/image" Target="../media/image17.png"/><Relationship Id="rId12" Type="http://schemas.openxmlformats.org/officeDocument/2006/relationships/image" Target="../media/image16.png"/><Relationship Id="rId11" Type="http://schemas.openxmlformats.org/officeDocument/2006/relationships/image" Target="../media/image15.png"/><Relationship Id="rId10" Type="http://schemas.openxmlformats.org/officeDocument/2006/relationships/image" Target="../media/image14.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5.xml"/><Relationship Id="rId1" Type="http://schemas.openxmlformats.org/officeDocument/2006/relationships/image" Target="../media/image26.png"/></Relationships>
</file>

<file path=ppt/slides/_rels/slide6.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12.png"/><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7" Type="http://schemas.openxmlformats.org/officeDocument/2006/relationships/notesSlide" Target="../notesSlides/notesSlide6.xml"/><Relationship Id="rId26" Type="http://schemas.openxmlformats.org/officeDocument/2006/relationships/slideLayout" Target="../slideLayouts/slideLayout15.xml"/><Relationship Id="rId25" Type="http://schemas.openxmlformats.org/officeDocument/2006/relationships/image" Target="../media/image37.png"/><Relationship Id="rId24" Type="http://schemas.openxmlformats.org/officeDocument/2006/relationships/image" Target="../media/image36.png"/><Relationship Id="rId23" Type="http://schemas.openxmlformats.org/officeDocument/2006/relationships/image" Target="../media/image35.png"/><Relationship Id="rId22" Type="http://schemas.openxmlformats.org/officeDocument/2006/relationships/image" Target="../media/image34.png"/><Relationship Id="rId21" Type="http://schemas.openxmlformats.org/officeDocument/2006/relationships/image" Target="../media/image33.png"/><Relationship Id="rId20" Type="http://schemas.openxmlformats.org/officeDocument/2006/relationships/image" Target="../media/image32.png"/><Relationship Id="rId2" Type="http://schemas.openxmlformats.org/officeDocument/2006/relationships/image" Target="../media/image6.png"/><Relationship Id="rId19" Type="http://schemas.openxmlformats.org/officeDocument/2006/relationships/image" Target="../media/image31.png"/><Relationship Id="rId18" Type="http://schemas.openxmlformats.org/officeDocument/2006/relationships/image" Target="../media/image30.png"/><Relationship Id="rId17" Type="http://schemas.openxmlformats.org/officeDocument/2006/relationships/image" Target="../media/image29.png"/><Relationship Id="rId16" Type="http://schemas.openxmlformats.org/officeDocument/2006/relationships/image" Target="../media/image28.png"/><Relationship Id="rId15" Type="http://schemas.openxmlformats.org/officeDocument/2006/relationships/image" Target="../media/image27.png"/><Relationship Id="rId14" Type="http://schemas.openxmlformats.org/officeDocument/2006/relationships/image" Target="../media/image18.png"/><Relationship Id="rId13" Type="http://schemas.openxmlformats.org/officeDocument/2006/relationships/image" Target="../media/image17.png"/><Relationship Id="rId12" Type="http://schemas.openxmlformats.org/officeDocument/2006/relationships/image" Target="../media/image16.png"/><Relationship Id="rId11" Type="http://schemas.openxmlformats.org/officeDocument/2006/relationships/image" Target="../media/image15.png"/><Relationship Id="rId10" Type="http://schemas.openxmlformats.org/officeDocument/2006/relationships/image" Target="../media/image14.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5.xml"/><Relationship Id="rId1" Type="http://schemas.openxmlformats.org/officeDocument/2006/relationships/hyperlink" Target="http://cumul.io/" TargetMode="External"/></Relationships>
</file>

<file path=ppt/slides/_rels/slide8.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12.png"/><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7" Type="http://schemas.openxmlformats.org/officeDocument/2006/relationships/notesSlide" Target="../notesSlides/notesSlide8.xml"/><Relationship Id="rId26" Type="http://schemas.openxmlformats.org/officeDocument/2006/relationships/slideLayout" Target="../slideLayouts/slideLayout15.xml"/><Relationship Id="rId25" Type="http://schemas.openxmlformats.org/officeDocument/2006/relationships/image" Target="../media/image45.png"/><Relationship Id="rId24" Type="http://schemas.openxmlformats.org/officeDocument/2006/relationships/image" Target="../media/image44.png"/><Relationship Id="rId23" Type="http://schemas.openxmlformats.org/officeDocument/2006/relationships/image" Target="../media/image43.png"/><Relationship Id="rId22" Type="http://schemas.openxmlformats.org/officeDocument/2006/relationships/image" Target="../media/image42.png"/><Relationship Id="rId21" Type="http://schemas.openxmlformats.org/officeDocument/2006/relationships/image" Target="../media/image41.png"/><Relationship Id="rId20" Type="http://schemas.openxmlformats.org/officeDocument/2006/relationships/image" Target="../media/image40.png"/><Relationship Id="rId2" Type="http://schemas.openxmlformats.org/officeDocument/2006/relationships/image" Target="../media/image6.png"/><Relationship Id="rId19" Type="http://schemas.openxmlformats.org/officeDocument/2006/relationships/image" Target="../media/image39.png"/><Relationship Id="rId18" Type="http://schemas.openxmlformats.org/officeDocument/2006/relationships/image" Target="../media/image38.png"/><Relationship Id="rId17" Type="http://schemas.openxmlformats.org/officeDocument/2006/relationships/image" Target="../media/image28.png"/><Relationship Id="rId16" Type="http://schemas.openxmlformats.org/officeDocument/2006/relationships/image" Target="../media/image27.png"/><Relationship Id="rId15" Type="http://schemas.openxmlformats.org/officeDocument/2006/relationships/image" Target="../media/image35.png"/><Relationship Id="rId14" Type="http://schemas.openxmlformats.org/officeDocument/2006/relationships/image" Target="../media/image18.png"/><Relationship Id="rId13" Type="http://schemas.openxmlformats.org/officeDocument/2006/relationships/image" Target="../media/image17.png"/><Relationship Id="rId12" Type="http://schemas.openxmlformats.org/officeDocument/2006/relationships/image" Target="../media/image16.png"/><Relationship Id="rId11" Type="http://schemas.openxmlformats.org/officeDocument/2006/relationships/image" Target="../media/image15.png"/><Relationship Id="rId10" Type="http://schemas.openxmlformats.org/officeDocument/2006/relationships/image" Target="../media/image14.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5.xml"/><Relationship Id="rId1"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04" name="Shape 104"/>
        <p:cNvGrpSpPr/>
        <p:nvPr/>
      </p:nvGrpSpPr>
      <p:grpSpPr>
        <a:xfrm>
          <a:off x="0" y="0"/>
          <a:ext cx="0" cy="0"/>
          <a:chOff x="0" y="0"/>
          <a:chExt cx="0" cy="0"/>
        </a:xfrm>
      </p:grpSpPr>
      <p:sp>
        <p:nvSpPr>
          <p:cNvPr id="105" name="Google Shape;105;p24"/>
          <p:cNvSpPr txBox="1"/>
          <p:nvPr/>
        </p:nvSpPr>
        <p:spPr>
          <a:xfrm>
            <a:off x="292550" y="1545450"/>
            <a:ext cx="4117200" cy="2052600"/>
          </a:xfrm>
          <a:prstGeom prst="rect">
            <a:avLst/>
          </a:prstGeom>
          <a:noFill/>
          <a:ln>
            <a:noFill/>
          </a:ln>
        </p:spPr>
        <p:txBody>
          <a:bodyPr spcFirstLastPara="1" wrap="square" lIns="91425" tIns="91425" rIns="91425" bIns="91425" anchor="ctr" anchorCtr="0">
            <a:noAutofit/>
          </a:bodyPr>
          <a:lstStyle/>
          <a:p>
            <a:pPr marL="0" lvl="0" indent="0" algn="l" rtl="0">
              <a:lnSpc>
                <a:spcPct val="120000"/>
              </a:lnSpc>
              <a:spcBef>
                <a:spcPts val="2800"/>
              </a:spcBef>
              <a:spcAft>
                <a:spcPts val="0"/>
              </a:spcAft>
              <a:buNone/>
            </a:pPr>
            <a:r>
              <a:rPr lang="en-GB" sz="3500" b="1">
                <a:solidFill>
                  <a:srgbClr val="2B2B2B"/>
                </a:solidFill>
                <a:latin typeface="Inter" panose="02000503000000020004"/>
                <a:ea typeface="Inter" panose="02000503000000020004"/>
                <a:cs typeface="Inter" panose="02000503000000020004"/>
                <a:sym typeface="Inter" panose="02000503000000020004"/>
              </a:rPr>
              <a:t>Reconstruct data stacks</a:t>
            </a:r>
            <a:endParaRPr sz="3500" b="1">
              <a:solidFill>
                <a:srgbClr val="2B2B2B"/>
              </a:solidFill>
              <a:latin typeface="Inter" panose="02000503000000020004"/>
              <a:ea typeface="Inter" panose="02000503000000020004"/>
              <a:cs typeface="Inter" panose="02000503000000020004"/>
              <a:sym typeface="Inter" panose="02000503000000020004"/>
            </a:endParaRPr>
          </a:p>
          <a:p>
            <a:pPr marL="0" lvl="0" indent="0" algn="l" rtl="0">
              <a:spcBef>
                <a:spcPts val="900"/>
              </a:spcBef>
              <a:spcAft>
                <a:spcPts val="0"/>
              </a:spcAft>
              <a:buNone/>
            </a:pPr>
            <a:r>
              <a:rPr lang="en-GB" sz="3500">
                <a:solidFill>
                  <a:srgbClr val="000000"/>
                </a:solidFill>
                <a:latin typeface="Inter Black" panose="02000503000000020004"/>
                <a:ea typeface="Inter Black" panose="02000503000000020004"/>
                <a:cs typeface="Inter Black" panose="02000503000000020004"/>
                <a:sym typeface="Inter Black" panose="02000503000000020004"/>
              </a:rPr>
              <a:t> </a:t>
            </a:r>
            <a:endParaRPr sz="3500">
              <a:solidFill>
                <a:srgbClr val="000000"/>
              </a:solidFill>
              <a:latin typeface="Inter Black" panose="02000503000000020004"/>
              <a:ea typeface="Inter Black" panose="02000503000000020004"/>
              <a:cs typeface="Inter Black" panose="02000503000000020004"/>
              <a:sym typeface="Inter Black" panose="020005030000000200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412" name="Shape 412"/>
        <p:cNvGrpSpPr/>
        <p:nvPr/>
      </p:nvGrpSpPr>
      <p:grpSpPr>
        <a:xfrm>
          <a:off x="0" y="0"/>
          <a:ext cx="0" cy="0"/>
          <a:chOff x="0" y="0"/>
          <a:chExt cx="0" cy="0"/>
        </a:xfrm>
      </p:grpSpPr>
      <p:sp>
        <p:nvSpPr>
          <p:cNvPr id="413" name="Google Shape;413;p33"/>
          <p:cNvSpPr/>
          <p:nvPr/>
        </p:nvSpPr>
        <p:spPr>
          <a:xfrm>
            <a:off x="288650" y="3562931"/>
            <a:ext cx="4079700" cy="239700"/>
          </a:xfrm>
          <a:prstGeom prst="chevron">
            <a:avLst>
              <a:gd name="adj" fmla="val 50000"/>
            </a:avLst>
          </a:prstGeom>
          <a:solidFill>
            <a:srgbClr val="EA9999"/>
          </a:solid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980000"/>
                </a:solidFill>
                <a:latin typeface="Inter" panose="02000503000000020004"/>
                <a:ea typeface="Inter" panose="02000503000000020004"/>
                <a:cs typeface="Inter" panose="02000503000000020004"/>
                <a:sym typeface="Inter" panose="02000503000000020004"/>
              </a:rPr>
              <a:t>  DE</a:t>
            </a:r>
            <a:endParaRPr b="1">
              <a:solidFill>
                <a:srgbClr val="980000"/>
              </a:solidFill>
              <a:latin typeface="Inter" panose="02000503000000020004"/>
              <a:ea typeface="Inter" panose="02000503000000020004"/>
              <a:cs typeface="Inter" panose="02000503000000020004"/>
              <a:sym typeface="Inter" panose="02000503000000020004"/>
            </a:endParaRPr>
          </a:p>
        </p:txBody>
      </p:sp>
      <p:sp>
        <p:nvSpPr>
          <p:cNvPr id="414" name="Google Shape;414;p33"/>
          <p:cNvSpPr/>
          <p:nvPr/>
        </p:nvSpPr>
        <p:spPr>
          <a:xfrm>
            <a:off x="4479650" y="3562931"/>
            <a:ext cx="4079700" cy="239700"/>
          </a:xfrm>
          <a:prstGeom prst="chevron">
            <a:avLst>
              <a:gd name="adj" fmla="val 50000"/>
            </a:avLst>
          </a:prstGeom>
          <a:solidFill>
            <a:srgbClr val="FFE599"/>
          </a:solid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FF9900"/>
                </a:solidFill>
                <a:latin typeface="Inter" panose="02000503000000020004"/>
                <a:ea typeface="Inter" panose="02000503000000020004"/>
                <a:cs typeface="Inter" panose="02000503000000020004"/>
                <a:sym typeface="Inter" panose="02000503000000020004"/>
              </a:rPr>
              <a:t>           DA</a:t>
            </a:r>
            <a:endParaRPr b="1">
              <a:solidFill>
                <a:srgbClr val="FF9900"/>
              </a:solidFill>
              <a:latin typeface="Inter" panose="02000503000000020004"/>
              <a:ea typeface="Inter" panose="02000503000000020004"/>
              <a:cs typeface="Inter" panose="02000503000000020004"/>
              <a:sym typeface="Inter" panose="02000503000000020004"/>
            </a:endParaRPr>
          </a:p>
        </p:txBody>
      </p:sp>
      <p:pic>
        <p:nvPicPr>
          <p:cNvPr id="415" name="Google Shape;415;p33"/>
          <p:cNvPicPr preferRelativeResize="0"/>
          <p:nvPr/>
        </p:nvPicPr>
        <p:blipFill>
          <a:blip r:embed="rId1"/>
          <a:stretch>
            <a:fillRect/>
          </a:stretch>
        </p:blipFill>
        <p:spPr>
          <a:xfrm>
            <a:off x="1467950" y="3588625"/>
            <a:ext cx="184575" cy="184575"/>
          </a:xfrm>
          <a:prstGeom prst="rect">
            <a:avLst/>
          </a:prstGeom>
          <a:noFill/>
          <a:ln>
            <a:noFill/>
          </a:ln>
        </p:spPr>
      </p:pic>
      <p:sp>
        <p:nvSpPr>
          <p:cNvPr id="416" name="Google Shape;416;p33"/>
          <p:cNvSpPr/>
          <p:nvPr/>
        </p:nvSpPr>
        <p:spPr>
          <a:xfrm>
            <a:off x="3683475" y="4259230"/>
            <a:ext cx="1452600" cy="270000"/>
          </a:xfrm>
          <a:prstGeom prst="chevron">
            <a:avLst>
              <a:gd name="adj" fmla="val 50000"/>
            </a:avLst>
          </a:prstGeom>
          <a:solidFill>
            <a:srgbClr val="D9D2E9"/>
          </a:soli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rgbClr val="9900FF"/>
                </a:solidFill>
                <a:latin typeface="Inter" panose="02000503000000020004"/>
                <a:ea typeface="Inter" panose="02000503000000020004"/>
                <a:cs typeface="Inter" panose="02000503000000020004"/>
                <a:sym typeface="Inter" panose="02000503000000020004"/>
              </a:rPr>
              <a:t>                DS</a:t>
            </a:r>
            <a:endParaRPr sz="1200" b="1">
              <a:solidFill>
                <a:srgbClr val="9900FF"/>
              </a:solidFill>
              <a:latin typeface="Inter" panose="02000503000000020004"/>
              <a:ea typeface="Inter" panose="02000503000000020004"/>
              <a:cs typeface="Inter" panose="02000503000000020004"/>
              <a:sym typeface="Inter" panose="02000503000000020004"/>
            </a:endParaRPr>
          </a:p>
        </p:txBody>
      </p:sp>
      <p:sp>
        <p:nvSpPr>
          <p:cNvPr id="417" name="Google Shape;417;p33"/>
          <p:cNvSpPr/>
          <p:nvPr/>
        </p:nvSpPr>
        <p:spPr>
          <a:xfrm>
            <a:off x="2498450" y="3889729"/>
            <a:ext cx="40797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1C4587"/>
                </a:solidFill>
                <a:latin typeface="Inter" panose="02000503000000020004"/>
                <a:ea typeface="Inter" panose="02000503000000020004"/>
                <a:cs typeface="Inter" panose="02000503000000020004"/>
                <a:sym typeface="Inter" panose="02000503000000020004"/>
              </a:rPr>
              <a:t>   AE</a:t>
            </a:r>
            <a:endParaRPr b="1">
              <a:solidFill>
                <a:srgbClr val="1C4587"/>
              </a:solidFill>
              <a:latin typeface="Inter" panose="02000503000000020004"/>
              <a:ea typeface="Inter" panose="02000503000000020004"/>
              <a:cs typeface="Inter" panose="02000503000000020004"/>
              <a:sym typeface="Inter" panose="02000503000000020004"/>
            </a:endParaRPr>
          </a:p>
        </p:txBody>
      </p:sp>
      <p:pic>
        <p:nvPicPr>
          <p:cNvPr id="418" name="Google Shape;418;p33"/>
          <p:cNvPicPr preferRelativeResize="0"/>
          <p:nvPr/>
        </p:nvPicPr>
        <p:blipFill>
          <a:blip r:embed="rId2"/>
          <a:stretch>
            <a:fillRect/>
          </a:stretch>
        </p:blipFill>
        <p:spPr>
          <a:xfrm>
            <a:off x="3345450" y="3900524"/>
            <a:ext cx="184575" cy="215161"/>
          </a:xfrm>
          <a:prstGeom prst="rect">
            <a:avLst/>
          </a:prstGeom>
          <a:noFill/>
          <a:ln>
            <a:noFill/>
          </a:ln>
        </p:spPr>
      </p:pic>
      <p:sp>
        <p:nvSpPr>
          <p:cNvPr id="419" name="Google Shape;419;p33"/>
          <p:cNvSpPr/>
          <p:nvPr/>
        </p:nvSpPr>
        <p:spPr>
          <a:xfrm>
            <a:off x="6725625" y="3889729"/>
            <a:ext cx="2367000" cy="248100"/>
          </a:xfrm>
          <a:prstGeom prst="chevron">
            <a:avLst>
              <a:gd name="adj" fmla="val 50000"/>
            </a:avLst>
          </a:prstGeom>
          <a:solidFill>
            <a:srgbClr val="D9EAD3"/>
          </a:solidFill>
          <a:ln w="28575"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274E13"/>
                </a:solidFill>
                <a:latin typeface="Inter" panose="02000503000000020004"/>
                <a:ea typeface="Inter" panose="02000503000000020004"/>
                <a:cs typeface="Inter" panose="02000503000000020004"/>
                <a:sym typeface="Inter" panose="02000503000000020004"/>
              </a:rPr>
              <a:t>          BA</a:t>
            </a:r>
            <a:endParaRPr b="1">
              <a:solidFill>
                <a:srgbClr val="274E13"/>
              </a:solidFill>
              <a:latin typeface="Inter" panose="02000503000000020004"/>
              <a:ea typeface="Inter" panose="02000503000000020004"/>
              <a:cs typeface="Inter" panose="02000503000000020004"/>
              <a:sym typeface="Inter" panose="02000503000000020004"/>
            </a:endParaRPr>
          </a:p>
        </p:txBody>
      </p:sp>
      <p:pic>
        <p:nvPicPr>
          <p:cNvPr id="420" name="Google Shape;420;p33"/>
          <p:cNvPicPr preferRelativeResize="0"/>
          <p:nvPr/>
        </p:nvPicPr>
        <p:blipFill>
          <a:blip r:embed="rId3"/>
          <a:stretch>
            <a:fillRect/>
          </a:stretch>
        </p:blipFill>
        <p:spPr>
          <a:xfrm>
            <a:off x="7052751" y="3918682"/>
            <a:ext cx="184575" cy="184575"/>
          </a:xfrm>
          <a:prstGeom prst="rect">
            <a:avLst/>
          </a:prstGeom>
          <a:noFill/>
          <a:ln>
            <a:noFill/>
          </a:ln>
        </p:spPr>
      </p:pic>
      <p:sp>
        <p:nvSpPr>
          <p:cNvPr id="421" name="Google Shape;421;p33"/>
          <p:cNvSpPr/>
          <p:nvPr/>
        </p:nvSpPr>
        <p:spPr>
          <a:xfrm>
            <a:off x="96225" y="3889729"/>
            <a:ext cx="2284200" cy="248100"/>
          </a:xfrm>
          <a:prstGeom prst="chevron">
            <a:avLst>
              <a:gd name="adj" fmla="val 50000"/>
            </a:avLst>
          </a:prstGeom>
          <a:solidFill>
            <a:srgbClr val="EAD1DC"/>
          </a:solidFill>
          <a:ln w="2857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FF00FF"/>
                </a:solidFill>
                <a:latin typeface="Inter" panose="02000503000000020004"/>
                <a:ea typeface="Inter" panose="02000503000000020004"/>
                <a:cs typeface="Inter" panose="02000503000000020004"/>
                <a:sym typeface="Inter" panose="02000503000000020004"/>
              </a:rPr>
              <a:t>            D.Ops</a:t>
            </a:r>
            <a:endParaRPr b="1">
              <a:solidFill>
                <a:srgbClr val="FF00FF"/>
              </a:solidFill>
              <a:latin typeface="Inter" panose="02000503000000020004"/>
              <a:ea typeface="Inter" panose="02000503000000020004"/>
              <a:cs typeface="Inter" panose="02000503000000020004"/>
              <a:sym typeface="Inter" panose="02000503000000020004"/>
            </a:endParaRPr>
          </a:p>
        </p:txBody>
      </p:sp>
      <p:pic>
        <p:nvPicPr>
          <p:cNvPr id="422" name="Google Shape;422;p33"/>
          <p:cNvPicPr preferRelativeResize="0"/>
          <p:nvPr/>
        </p:nvPicPr>
        <p:blipFill>
          <a:blip r:embed="rId4"/>
          <a:stretch>
            <a:fillRect/>
          </a:stretch>
        </p:blipFill>
        <p:spPr>
          <a:xfrm>
            <a:off x="505950" y="3895467"/>
            <a:ext cx="208975" cy="208950"/>
          </a:xfrm>
          <a:prstGeom prst="rect">
            <a:avLst/>
          </a:prstGeom>
          <a:noFill/>
          <a:ln>
            <a:noFill/>
          </a:ln>
        </p:spPr>
      </p:pic>
      <p:pic>
        <p:nvPicPr>
          <p:cNvPr id="423" name="Google Shape;423;p33"/>
          <p:cNvPicPr preferRelativeResize="0"/>
          <p:nvPr/>
        </p:nvPicPr>
        <p:blipFill>
          <a:blip r:embed="rId5"/>
          <a:stretch>
            <a:fillRect/>
          </a:stretch>
        </p:blipFill>
        <p:spPr>
          <a:xfrm>
            <a:off x="3990290" y="4289125"/>
            <a:ext cx="208975" cy="208975"/>
          </a:xfrm>
          <a:prstGeom prst="rect">
            <a:avLst/>
          </a:prstGeom>
          <a:noFill/>
          <a:ln>
            <a:noFill/>
          </a:ln>
        </p:spPr>
      </p:pic>
      <p:pic>
        <p:nvPicPr>
          <p:cNvPr id="424" name="Google Shape;424;p33"/>
          <p:cNvPicPr preferRelativeResize="0"/>
          <p:nvPr/>
        </p:nvPicPr>
        <p:blipFill>
          <a:blip r:embed="rId6"/>
          <a:stretch>
            <a:fillRect/>
          </a:stretch>
        </p:blipFill>
        <p:spPr>
          <a:xfrm>
            <a:off x="5641716" y="3567804"/>
            <a:ext cx="208975" cy="208975"/>
          </a:xfrm>
          <a:prstGeom prst="rect">
            <a:avLst/>
          </a:prstGeom>
          <a:noFill/>
          <a:ln>
            <a:noFill/>
          </a:ln>
        </p:spPr>
      </p:pic>
      <p:sp>
        <p:nvSpPr>
          <p:cNvPr id="425" name="Google Shape;425;p33"/>
          <p:cNvSpPr/>
          <p:nvPr/>
        </p:nvSpPr>
        <p:spPr>
          <a:xfrm>
            <a:off x="3260475" y="979821"/>
            <a:ext cx="2444100" cy="1165500"/>
          </a:xfrm>
          <a:prstGeom prst="round2SameRect">
            <a:avLst>
              <a:gd name="adj1" fmla="val 3116"/>
              <a:gd name="adj2" fmla="val 0"/>
            </a:avLst>
          </a:prstGeom>
          <a:noFill/>
          <a:ln w="9525" cap="flat" cmpd="sng">
            <a:solidFill>
              <a:srgbClr val="00E9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 name="Google Shape;426;p33"/>
          <p:cNvSpPr/>
          <p:nvPr/>
        </p:nvSpPr>
        <p:spPr>
          <a:xfrm>
            <a:off x="297700" y="1017121"/>
            <a:ext cx="1414200" cy="1119600"/>
          </a:xfrm>
          <a:prstGeom prst="round2SameRect">
            <a:avLst>
              <a:gd name="adj1" fmla="val 3116"/>
              <a:gd name="adj2" fmla="val 0"/>
            </a:avLst>
          </a:prstGeom>
          <a:noFill/>
          <a:ln w="9525" cap="flat" cmpd="sng">
            <a:solidFill>
              <a:srgbClr val="4D04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 name="Google Shape;427;p33"/>
          <p:cNvSpPr/>
          <p:nvPr/>
        </p:nvSpPr>
        <p:spPr>
          <a:xfrm>
            <a:off x="297675" y="1007437"/>
            <a:ext cx="1414200" cy="252000"/>
          </a:xfrm>
          <a:prstGeom prst="round2SameRect">
            <a:avLst>
              <a:gd name="adj1" fmla="val 16667"/>
              <a:gd name="adj2" fmla="val 0"/>
            </a:avLst>
          </a:prstGeom>
          <a:solidFill>
            <a:srgbClr val="4D04C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lt1"/>
                </a:solidFill>
                <a:latin typeface="Inter" panose="02000503000000020004"/>
                <a:ea typeface="Inter" panose="02000503000000020004"/>
                <a:cs typeface="Inter" panose="02000503000000020004"/>
                <a:sym typeface="Inter" panose="02000503000000020004"/>
              </a:rPr>
              <a:t>      Data sources</a:t>
            </a:r>
            <a:endParaRPr sz="1200">
              <a:solidFill>
                <a:schemeClr val="lt1"/>
              </a:solidFill>
              <a:latin typeface="Inter" panose="02000503000000020004"/>
              <a:ea typeface="Inter" panose="02000503000000020004"/>
              <a:cs typeface="Inter" panose="02000503000000020004"/>
              <a:sym typeface="Inter" panose="02000503000000020004"/>
            </a:endParaRPr>
          </a:p>
        </p:txBody>
      </p:sp>
      <p:sp>
        <p:nvSpPr>
          <p:cNvPr id="428" name="Google Shape;428;p33"/>
          <p:cNvSpPr/>
          <p:nvPr/>
        </p:nvSpPr>
        <p:spPr>
          <a:xfrm>
            <a:off x="366521" y="1042121"/>
            <a:ext cx="198000" cy="197400"/>
          </a:xfrm>
          <a:prstGeom prst="roundRect">
            <a:avLst>
              <a:gd name="adj" fmla="val 16667"/>
            </a:avLst>
          </a:prstGeom>
          <a:solidFill>
            <a:schemeClr val="lt1"/>
          </a:solidFill>
          <a:ln w="9525" cap="flat" cmpd="sng">
            <a:solidFill>
              <a:srgbClr val="4D04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429" name="Google Shape;429;p33"/>
          <p:cNvPicPr preferRelativeResize="0"/>
          <p:nvPr/>
        </p:nvPicPr>
        <p:blipFill>
          <a:blip r:embed="rId7"/>
          <a:stretch>
            <a:fillRect/>
          </a:stretch>
        </p:blipFill>
        <p:spPr>
          <a:xfrm>
            <a:off x="371670" y="1041636"/>
            <a:ext cx="182769" cy="182321"/>
          </a:xfrm>
          <a:prstGeom prst="rect">
            <a:avLst/>
          </a:prstGeom>
          <a:noFill/>
          <a:ln>
            <a:noFill/>
          </a:ln>
          <a:effectLst>
            <a:outerShdw blurRad="57150" dist="19050" dir="5400000" algn="bl" rotWithShape="0">
              <a:srgbClr val="000000">
                <a:alpha val="50000"/>
              </a:srgbClr>
            </a:outerShdw>
          </a:effectLst>
        </p:spPr>
      </p:pic>
      <p:sp>
        <p:nvSpPr>
          <p:cNvPr id="430" name="Google Shape;430;p33"/>
          <p:cNvSpPr/>
          <p:nvPr/>
        </p:nvSpPr>
        <p:spPr>
          <a:xfrm>
            <a:off x="1779075" y="1627424"/>
            <a:ext cx="1414200" cy="252000"/>
          </a:xfrm>
          <a:prstGeom prst="homePlate">
            <a:avLst>
              <a:gd name="adj" fmla="val 5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31" name="Google Shape;431;p33"/>
          <p:cNvCxnSpPr/>
          <p:nvPr/>
        </p:nvCxnSpPr>
        <p:spPr>
          <a:xfrm rot="10800000">
            <a:off x="2423175" y="1727024"/>
            <a:ext cx="3300" cy="224700"/>
          </a:xfrm>
          <a:prstGeom prst="straightConnector1">
            <a:avLst/>
          </a:prstGeom>
          <a:noFill/>
          <a:ln w="28575" cap="flat" cmpd="sng">
            <a:solidFill>
              <a:srgbClr val="FF0000"/>
            </a:solidFill>
            <a:prstDash val="solid"/>
            <a:round/>
            <a:headEnd type="none" w="med" len="med"/>
            <a:tailEnd type="none" w="med" len="med"/>
          </a:ln>
        </p:spPr>
      </p:cxnSp>
      <p:sp>
        <p:nvSpPr>
          <p:cNvPr id="432" name="Google Shape;432;p33"/>
          <p:cNvSpPr/>
          <p:nvPr/>
        </p:nvSpPr>
        <p:spPr>
          <a:xfrm>
            <a:off x="5817068" y="1804062"/>
            <a:ext cx="1414200" cy="252000"/>
          </a:xfrm>
          <a:prstGeom prst="homePlat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33" name="Google Shape;433;p33"/>
          <p:cNvCxnSpPr>
            <a:stCxn id="434" idx="0"/>
            <a:endCxn id="432" idx="2"/>
          </p:cNvCxnSpPr>
          <p:nvPr/>
        </p:nvCxnSpPr>
        <p:spPr>
          <a:xfrm rot="10800000">
            <a:off x="6461020" y="2056162"/>
            <a:ext cx="1800" cy="185400"/>
          </a:xfrm>
          <a:prstGeom prst="straightConnector1">
            <a:avLst/>
          </a:prstGeom>
          <a:noFill/>
          <a:ln w="28575" cap="flat" cmpd="sng">
            <a:solidFill>
              <a:schemeClr val="accent4"/>
            </a:solidFill>
            <a:prstDash val="solid"/>
            <a:round/>
            <a:headEnd type="none" w="med" len="med"/>
            <a:tailEnd type="none" w="med" len="med"/>
          </a:ln>
        </p:spPr>
      </p:cxnSp>
      <p:sp>
        <p:nvSpPr>
          <p:cNvPr id="434" name="Google Shape;434;p33"/>
          <p:cNvSpPr/>
          <p:nvPr/>
        </p:nvSpPr>
        <p:spPr>
          <a:xfrm>
            <a:off x="5905870" y="2241562"/>
            <a:ext cx="1113900" cy="252000"/>
          </a:xfrm>
          <a:prstGeom prst="roundRect">
            <a:avLst>
              <a:gd name="adj" fmla="val 16667"/>
            </a:avLst>
          </a:prstGeom>
          <a:noFill/>
          <a:ln w="19050" cap="flat" cmpd="sng">
            <a:solidFill>
              <a:schemeClr val="accent4"/>
            </a:solidFill>
            <a:prstDash val="solid"/>
            <a:round/>
            <a:headEnd type="none" w="sm" len="sm"/>
            <a:tailEnd type="none" w="sm" len="sm"/>
          </a:ln>
        </p:spPr>
        <p:txBody>
          <a:bodyPr spcFirstLastPara="1" wrap="square" lIns="91425" tIns="91425" rIns="36000" bIns="91425" anchor="ctr" anchorCtr="0">
            <a:noAutofit/>
          </a:bodyPr>
          <a:lstStyle/>
          <a:p>
            <a:pPr marL="0" lvl="0" indent="0" algn="l" rtl="0">
              <a:spcBef>
                <a:spcPts val="0"/>
              </a:spcBef>
              <a:spcAft>
                <a:spcPts val="0"/>
              </a:spcAft>
              <a:buNone/>
            </a:pPr>
            <a:r>
              <a:rPr lang="en-GB" sz="1000" i="1">
                <a:solidFill>
                  <a:schemeClr val="accent4"/>
                </a:solidFill>
                <a:latin typeface="Inter SemiBold" panose="02000503000000020004"/>
                <a:ea typeface="Inter SemiBold" panose="02000503000000020004"/>
                <a:cs typeface="Inter SemiBold" panose="02000503000000020004"/>
                <a:sym typeface="Inter SemiBold" panose="02000503000000020004"/>
              </a:rPr>
              <a:t>         Analyse</a:t>
            </a:r>
            <a:endParaRPr sz="1000" i="1">
              <a:solidFill>
                <a:schemeClr val="accent4"/>
              </a:solidFill>
              <a:latin typeface="Inter SemiBold" panose="02000503000000020004"/>
              <a:ea typeface="Inter SemiBold" panose="02000503000000020004"/>
              <a:cs typeface="Inter SemiBold" panose="02000503000000020004"/>
              <a:sym typeface="Inter SemiBold" panose="02000503000000020004"/>
            </a:endParaRPr>
          </a:p>
        </p:txBody>
      </p:sp>
      <p:sp>
        <p:nvSpPr>
          <p:cNvPr id="435" name="Google Shape;435;p33"/>
          <p:cNvSpPr/>
          <p:nvPr/>
        </p:nvSpPr>
        <p:spPr>
          <a:xfrm>
            <a:off x="5904520" y="2241189"/>
            <a:ext cx="270000" cy="2520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 name="Google Shape;436;p33"/>
          <p:cNvSpPr/>
          <p:nvPr/>
        </p:nvSpPr>
        <p:spPr>
          <a:xfrm>
            <a:off x="5817068" y="1499262"/>
            <a:ext cx="1414200" cy="252000"/>
          </a:xfrm>
          <a:prstGeom prst="homePlate">
            <a:avLst>
              <a:gd name="adj" fmla="val 50000"/>
            </a:avLst>
          </a:prstGeom>
          <a:solidFill>
            <a:srgbClr val="E7C6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37" name="Google Shape;437;p33"/>
          <p:cNvCxnSpPr/>
          <p:nvPr/>
        </p:nvCxnSpPr>
        <p:spPr>
          <a:xfrm rot="10800000" flipH="1">
            <a:off x="6461168" y="1402062"/>
            <a:ext cx="3300" cy="97200"/>
          </a:xfrm>
          <a:prstGeom prst="straightConnector1">
            <a:avLst/>
          </a:prstGeom>
          <a:noFill/>
          <a:ln w="28575" cap="flat" cmpd="sng">
            <a:solidFill>
              <a:srgbClr val="E7C60E"/>
            </a:solidFill>
            <a:prstDash val="solid"/>
            <a:round/>
            <a:headEnd type="none" w="med" len="med"/>
            <a:tailEnd type="none" w="med" len="med"/>
          </a:ln>
        </p:spPr>
      </p:cxnSp>
      <p:sp>
        <p:nvSpPr>
          <p:cNvPr id="438" name="Google Shape;438;p33"/>
          <p:cNvSpPr/>
          <p:nvPr/>
        </p:nvSpPr>
        <p:spPr>
          <a:xfrm>
            <a:off x="749600" y="2754796"/>
            <a:ext cx="6963300" cy="288600"/>
          </a:xfrm>
          <a:prstGeom prst="leftRightArrow">
            <a:avLst>
              <a:gd name="adj1" fmla="val 76182"/>
              <a:gd name="adj2" fmla="val 5000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lt1"/>
                </a:solidFill>
                <a:latin typeface="Inter" panose="02000503000000020004"/>
                <a:ea typeface="Inter" panose="02000503000000020004"/>
                <a:cs typeface="Inter" panose="02000503000000020004"/>
                <a:sym typeface="Inter" panose="02000503000000020004"/>
              </a:rPr>
              <a:t>   Orchestrate</a:t>
            </a:r>
            <a:endParaRPr sz="1200">
              <a:solidFill>
                <a:schemeClr val="lt1"/>
              </a:solidFill>
              <a:latin typeface="Inter" panose="02000503000000020004"/>
              <a:ea typeface="Inter" panose="02000503000000020004"/>
              <a:cs typeface="Inter" panose="02000503000000020004"/>
              <a:sym typeface="Inter" panose="02000503000000020004"/>
            </a:endParaRPr>
          </a:p>
        </p:txBody>
      </p:sp>
      <p:sp>
        <p:nvSpPr>
          <p:cNvPr id="439" name="Google Shape;439;p33"/>
          <p:cNvSpPr/>
          <p:nvPr/>
        </p:nvSpPr>
        <p:spPr>
          <a:xfrm flipH="1">
            <a:off x="2520050" y="3046875"/>
            <a:ext cx="3422400" cy="224700"/>
          </a:xfrm>
          <a:prstGeom prst="snip2SameRect">
            <a:avLst>
              <a:gd name="adj1" fmla="val 16667"/>
              <a:gd name="adj2" fmla="val 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lt1"/>
                </a:solidFill>
                <a:latin typeface="Inter" panose="02000503000000020004"/>
                <a:ea typeface="Inter" panose="02000503000000020004"/>
                <a:cs typeface="Inter" panose="02000503000000020004"/>
                <a:sym typeface="Inter" panose="02000503000000020004"/>
              </a:rPr>
              <a:t>         Documentation</a:t>
            </a:r>
            <a:endParaRPr sz="1200">
              <a:solidFill>
                <a:schemeClr val="lt1"/>
              </a:solidFill>
              <a:latin typeface="Inter" panose="02000503000000020004"/>
              <a:ea typeface="Inter" panose="02000503000000020004"/>
              <a:cs typeface="Inter" panose="02000503000000020004"/>
              <a:sym typeface="Inter" panose="02000503000000020004"/>
            </a:endParaRPr>
          </a:p>
        </p:txBody>
      </p:sp>
      <p:pic>
        <p:nvPicPr>
          <p:cNvPr id="440" name="Google Shape;440;p33"/>
          <p:cNvPicPr preferRelativeResize="0"/>
          <p:nvPr/>
        </p:nvPicPr>
        <p:blipFill>
          <a:blip r:embed="rId8"/>
          <a:stretch>
            <a:fillRect/>
          </a:stretch>
        </p:blipFill>
        <p:spPr>
          <a:xfrm>
            <a:off x="5959821" y="2289214"/>
            <a:ext cx="158150" cy="158150"/>
          </a:xfrm>
          <a:prstGeom prst="rect">
            <a:avLst/>
          </a:prstGeom>
          <a:noFill/>
          <a:ln>
            <a:noFill/>
          </a:ln>
        </p:spPr>
      </p:pic>
      <p:sp>
        <p:nvSpPr>
          <p:cNvPr id="441" name="Google Shape;441;p33"/>
          <p:cNvSpPr/>
          <p:nvPr/>
        </p:nvSpPr>
        <p:spPr>
          <a:xfrm>
            <a:off x="5871650" y="1159843"/>
            <a:ext cx="1113900" cy="252000"/>
          </a:xfrm>
          <a:prstGeom prst="roundRect">
            <a:avLst>
              <a:gd name="adj" fmla="val 16667"/>
            </a:avLst>
          </a:prstGeom>
          <a:noFill/>
          <a:ln w="19050" cap="flat" cmpd="sng">
            <a:solidFill>
              <a:srgbClr val="E7C60E"/>
            </a:solidFill>
            <a:prstDash val="solid"/>
            <a:round/>
            <a:headEnd type="none" w="sm" len="sm"/>
            <a:tailEnd type="none" w="sm" len="sm"/>
          </a:ln>
        </p:spPr>
        <p:txBody>
          <a:bodyPr spcFirstLastPara="1" wrap="square" lIns="91425" tIns="91425" rIns="36000" bIns="91425" anchor="ctr" anchorCtr="0">
            <a:noAutofit/>
          </a:bodyPr>
          <a:lstStyle/>
          <a:p>
            <a:pPr marL="0" lvl="0" indent="0" algn="l" rtl="0">
              <a:spcBef>
                <a:spcPts val="0"/>
              </a:spcBef>
              <a:spcAft>
                <a:spcPts val="0"/>
              </a:spcAft>
              <a:buNone/>
            </a:pPr>
            <a:r>
              <a:rPr lang="en-GB" sz="1000" i="1">
                <a:solidFill>
                  <a:srgbClr val="F1C232"/>
                </a:solidFill>
                <a:latin typeface="Inter SemiBold" panose="02000503000000020004"/>
                <a:ea typeface="Inter SemiBold" panose="02000503000000020004"/>
                <a:cs typeface="Inter SemiBold" panose="02000503000000020004"/>
                <a:sym typeface="Inter SemiBold" panose="02000503000000020004"/>
              </a:rPr>
              <a:t>          Activate</a:t>
            </a:r>
            <a:endParaRPr sz="1000" i="1">
              <a:solidFill>
                <a:srgbClr val="F1C232"/>
              </a:solidFill>
              <a:latin typeface="Inter SemiBold" panose="02000503000000020004"/>
              <a:ea typeface="Inter SemiBold" panose="02000503000000020004"/>
              <a:cs typeface="Inter SemiBold" panose="02000503000000020004"/>
              <a:sym typeface="Inter SemiBold" panose="02000503000000020004"/>
            </a:endParaRPr>
          </a:p>
        </p:txBody>
      </p:sp>
      <p:sp>
        <p:nvSpPr>
          <p:cNvPr id="442" name="Google Shape;442;p33"/>
          <p:cNvSpPr/>
          <p:nvPr/>
        </p:nvSpPr>
        <p:spPr>
          <a:xfrm>
            <a:off x="5858625" y="1150321"/>
            <a:ext cx="288600" cy="270000"/>
          </a:xfrm>
          <a:prstGeom prst="roundRect">
            <a:avLst>
              <a:gd name="adj" fmla="val 16667"/>
            </a:avLst>
          </a:prstGeom>
          <a:solidFill>
            <a:srgbClr val="E7C6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443" name="Google Shape;443;p33"/>
          <p:cNvPicPr preferRelativeResize="0"/>
          <p:nvPr/>
        </p:nvPicPr>
        <p:blipFill>
          <a:blip r:embed="rId9"/>
          <a:stretch>
            <a:fillRect/>
          </a:stretch>
        </p:blipFill>
        <p:spPr>
          <a:xfrm>
            <a:off x="5880456" y="1188543"/>
            <a:ext cx="204864" cy="178931"/>
          </a:xfrm>
          <a:prstGeom prst="rect">
            <a:avLst/>
          </a:prstGeom>
          <a:noFill/>
          <a:ln>
            <a:noFill/>
          </a:ln>
        </p:spPr>
      </p:pic>
      <p:sp>
        <p:nvSpPr>
          <p:cNvPr id="444" name="Google Shape;444;p33"/>
          <p:cNvSpPr/>
          <p:nvPr/>
        </p:nvSpPr>
        <p:spPr>
          <a:xfrm>
            <a:off x="3401200" y="1627425"/>
            <a:ext cx="2248200" cy="2520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45" name="Google Shape;445;p33"/>
          <p:cNvCxnSpPr/>
          <p:nvPr/>
        </p:nvCxnSpPr>
        <p:spPr>
          <a:xfrm rot="10800000">
            <a:off x="4368502" y="1741837"/>
            <a:ext cx="3300" cy="224700"/>
          </a:xfrm>
          <a:prstGeom prst="straightConnector1">
            <a:avLst/>
          </a:prstGeom>
          <a:noFill/>
          <a:ln w="28575" cap="flat" cmpd="sng">
            <a:solidFill>
              <a:srgbClr val="4A86E8"/>
            </a:solidFill>
            <a:prstDash val="solid"/>
            <a:round/>
            <a:headEnd type="none" w="med" len="med"/>
            <a:tailEnd type="none" w="med" len="med"/>
          </a:ln>
        </p:spPr>
      </p:cxnSp>
      <p:sp>
        <p:nvSpPr>
          <p:cNvPr id="446" name="Google Shape;446;p33"/>
          <p:cNvSpPr/>
          <p:nvPr/>
        </p:nvSpPr>
        <p:spPr>
          <a:xfrm>
            <a:off x="3813200" y="1966525"/>
            <a:ext cx="1113900" cy="756000"/>
          </a:xfrm>
          <a:prstGeom prst="roundRect">
            <a:avLst>
              <a:gd name="adj" fmla="val 7231"/>
            </a:avLst>
          </a:prstGeom>
          <a:solidFill>
            <a:schemeClr val="lt1"/>
          </a:solid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i="1">
              <a:solidFill>
                <a:srgbClr val="FF0000"/>
              </a:solidFill>
              <a:latin typeface="Inter SemiBold" panose="02000503000000020004"/>
              <a:ea typeface="Inter SemiBold" panose="02000503000000020004"/>
              <a:cs typeface="Inter SemiBold" panose="02000503000000020004"/>
              <a:sym typeface="Inter SemiBold" panose="02000503000000020004"/>
            </a:endParaRPr>
          </a:p>
        </p:txBody>
      </p:sp>
      <p:sp>
        <p:nvSpPr>
          <p:cNvPr id="447" name="Google Shape;447;p33"/>
          <p:cNvSpPr/>
          <p:nvPr/>
        </p:nvSpPr>
        <p:spPr>
          <a:xfrm>
            <a:off x="3814852" y="1966537"/>
            <a:ext cx="1113900" cy="252000"/>
          </a:xfrm>
          <a:prstGeom prst="roundRect">
            <a:avLst>
              <a:gd name="adj" fmla="val 16667"/>
            </a:avLst>
          </a:prstGeom>
          <a:solidFill>
            <a:schemeClr val="lt1"/>
          </a:solidFill>
          <a:ln w="19050" cap="flat" cmpd="sng">
            <a:solidFill>
              <a:srgbClr val="4A86E8"/>
            </a:solidFill>
            <a:prstDash val="solid"/>
            <a:round/>
            <a:headEnd type="none" w="sm" len="sm"/>
            <a:tailEnd type="none" w="sm" len="sm"/>
          </a:ln>
        </p:spPr>
        <p:txBody>
          <a:bodyPr spcFirstLastPara="1" wrap="square" lIns="91425" tIns="91425" rIns="0" bIns="91425" anchor="ctr" anchorCtr="0">
            <a:noAutofit/>
          </a:bodyPr>
          <a:lstStyle/>
          <a:p>
            <a:pPr marL="0" lvl="0" indent="0" algn="ctr" rtl="0">
              <a:spcBef>
                <a:spcPts val="0"/>
              </a:spcBef>
              <a:spcAft>
                <a:spcPts val="0"/>
              </a:spcAft>
              <a:buNone/>
            </a:pPr>
            <a:r>
              <a:rPr lang="en-GB" sz="1000" i="1">
                <a:solidFill>
                  <a:srgbClr val="FF0000"/>
                </a:solidFill>
                <a:latin typeface="Inter SemiBold" panose="02000503000000020004"/>
                <a:ea typeface="Inter SemiBold" panose="02000503000000020004"/>
                <a:cs typeface="Inter SemiBold" panose="02000503000000020004"/>
                <a:sym typeface="Inter SemiBold" panose="02000503000000020004"/>
              </a:rPr>
              <a:t>    </a:t>
            </a:r>
            <a:r>
              <a:rPr lang="en-GB" sz="1000" i="1">
                <a:solidFill>
                  <a:srgbClr val="4A86E8"/>
                </a:solidFill>
                <a:latin typeface="Inter SemiBold" panose="02000503000000020004"/>
                <a:ea typeface="Inter SemiBold" panose="02000503000000020004"/>
                <a:cs typeface="Inter SemiBold" panose="02000503000000020004"/>
                <a:sym typeface="Inter SemiBold" panose="02000503000000020004"/>
              </a:rPr>
              <a:t>Transform</a:t>
            </a:r>
            <a:endParaRPr sz="1000" i="1">
              <a:solidFill>
                <a:srgbClr val="4A86E8"/>
              </a:solidFill>
              <a:latin typeface="Inter SemiBold" panose="02000503000000020004"/>
              <a:ea typeface="Inter SemiBold" panose="02000503000000020004"/>
              <a:cs typeface="Inter SemiBold" panose="02000503000000020004"/>
              <a:sym typeface="Inter SemiBold" panose="02000503000000020004"/>
            </a:endParaRPr>
          </a:p>
        </p:txBody>
      </p:sp>
      <p:sp>
        <p:nvSpPr>
          <p:cNvPr id="448" name="Google Shape;448;p33"/>
          <p:cNvSpPr/>
          <p:nvPr/>
        </p:nvSpPr>
        <p:spPr>
          <a:xfrm>
            <a:off x="3801825" y="1966696"/>
            <a:ext cx="299100" cy="252000"/>
          </a:xfrm>
          <a:prstGeom prst="roundRect">
            <a:avLst>
              <a:gd name="adj" fmla="val 16667"/>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449" name="Google Shape;449;p33"/>
          <p:cNvPicPr preferRelativeResize="0"/>
          <p:nvPr/>
        </p:nvPicPr>
        <p:blipFill rotWithShape="1">
          <a:blip r:embed="rId10"/>
          <a:srcRect l="13504" t="11108" r="12173" b="8974"/>
          <a:stretch>
            <a:fillRect/>
          </a:stretch>
        </p:blipFill>
        <p:spPr>
          <a:xfrm>
            <a:off x="3871008" y="2019495"/>
            <a:ext cx="158150" cy="170071"/>
          </a:xfrm>
          <a:prstGeom prst="rect">
            <a:avLst/>
          </a:prstGeom>
          <a:noFill/>
          <a:ln>
            <a:noFill/>
          </a:ln>
        </p:spPr>
      </p:pic>
      <p:sp>
        <p:nvSpPr>
          <p:cNvPr id="450" name="Google Shape;450;p33"/>
          <p:cNvSpPr/>
          <p:nvPr/>
        </p:nvSpPr>
        <p:spPr>
          <a:xfrm>
            <a:off x="7375275" y="1813746"/>
            <a:ext cx="1414200" cy="756000"/>
          </a:xfrm>
          <a:prstGeom prst="round2SameRect">
            <a:avLst>
              <a:gd name="adj1" fmla="val 5563"/>
              <a:gd name="adj2" fmla="val 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 name="Google Shape;451;p33"/>
          <p:cNvSpPr/>
          <p:nvPr/>
        </p:nvSpPr>
        <p:spPr>
          <a:xfrm>
            <a:off x="7375250" y="1804062"/>
            <a:ext cx="1414200" cy="270000"/>
          </a:xfrm>
          <a:prstGeom prst="round2SameRect">
            <a:avLst>
              <a:gd name="adj1" fmla="val 16667"/>
              <a:gd name="adj2" fmla="val 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lt1"/>
                </a:solidFill>
                <a:latin typeface="Inter" panose="02000503000000020004"/>
                <a:ea typeface="Inter" panose="02000503000000020004"/>
                <a:cs typeface="Inter" panose="02000503000000020004"/>
                <a:sym typeface="Inter" panose="02000503000000020004"/>
              </a:rPr>
              <a:t>        BI</a:t>
            </a:r>
            <a:endParaRPr sz="1100">
              <a:solidFill>
                <a:schemeClr val="lt1"/>
              </a:solidFill>
              <a:latin typeface="Inter" panose="02000503000000020004"/>
              <a:ea typeface="Inter" panose="02000503000000020004"/>
              <a:cs typeface="Inter" panose="02000503000000020004"/>
              <a:sym typeface="Inter" panose="02000503000000020004"/>
            </a:endParaRPr>
          </a:p>
        </p:txBody>
      </p:sp>
      <p:sp>
        <p:nvSpPr>
          <p:cNvPr id="452" name="Google Shape;452;p33"/>
          <p:cNvSpPr/>
          <p:nvPr/>
        </p:nvSpPr>
        <p:spPr>
          <a:xfrm>
            <a:off x="7543740" y="1846524"/>
            <a:ext cx="209100" cy="185400"/>
          </a:xfrm>
          <a:prstGeom prst="roundRect">
            <a:avLst>
              <a:gd name="adj" fmla="val 16667"/>
            </a:avLst>
          </a:pr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pic>
        <p:nvPicPr>
          <p:cNvPr id="453" name="Google Shape;453;p33"/>
          <p:cNvPicPr preferRelativeResize="0"/>
          <p:nvPr/>
        </p:nvPicPr>
        <p:blipFill>
          <a:blip r:embed="rId11"/>
          <a:stretch>
            <a:fillRect/>
          </a:stretch>
        </p:blipFill>
        <p:spPr>
          <a:xfrm>
            <a:off x="7543733" y="1874640"/>
            <a:ext cx="203365" cy="134433"/>
          </a:xfrm>
          <a:prstGeom prst="rect">
            <a:avLst/>
          </a:prstGeom>
          <a:noFill/>
          <a:ln>
            <a:noFill/>
          </a:ln>
        </p:spPr>
      </p:pic>
      <p:sp>
        <p:nvSpPr>
          <p:cNvPr id="454" name="Google Shape;454;p33"/>
          <p:cNvSpPr/>
          <p:nvPr/>
        </p:nvSpPr>
        <p:spPr>
          <a:xfrm>
            <a:off x="7375275" y="1078496"/>
            <a:ext cx="1414200" cy="663600"/>
          </a:xfrm>
          <a:prstGeom prst="round2SameRect">
            <a:avLst>
              <a:gd name="adj1" fmla="val 5563"/>
              <a:gd name="adj2" fmla="val 0"/>
            </a:avLst>
          </a:prstGeom>
          <a:noFill/>
          <a:ln w="9525" cap="flat" cmpd="sng">
            <a:solidFill>
              <a:srgbClr val="E7C6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 name="Google Shape;455;p33"/>
          <p:cNvSpPr/>
          <p:nvPr/>
        </p:nvSpPr>
        <p:spPr>
          <a:xfrm>
            <a:off x="7375275" y="1078493"/>
            <a:ext cx="1414200" cy="270000"/>
          </a:xfrm>
          <a:prstGeom prst="round2SameRect">
            <a:avLst>
              <a:gd name="adj1" fmla="val 16667"/>
              <a:gd name="adj2" fmla="val 0"/>
            </a:avLst>
          </a:prstGeom>
          <a:solidFill>
            <a:srgbClr val="E7C60E"/>
          </a:solid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GB" sz="1100">
                <a:solidFill>
                  <a:schemeClr val="lt1"/>
                </a:solidFill>
                <a:latin typeface="Inter" panose="02000503000000020004"/>
                <a:ea typeface="Inter" panose="02000503000000020004"/>
                <a:cs typeface="Inter" panose="02000503000000020004"/>
                <a:sym typeface="Inter" panose="02000503000000020004"/>
              </a:rPr>
              <a:t>        Reverse ELT</a:t>
            </a:r>
            <a:endParaRPr sz="1100">
              <a:solidFill>
                <a:schemeClr val="lt1"/>
              </a:solidFill>
              <a:latin typeface="Inter" panose="02000503000000020004"/>
              <a:ea typeface="Inter" panose="02000503000000020004"/>
              <a:cs typeface="Inter" panose="02000503000000020004"/>
              <a:sym typeface="Inter" panose="02000503000000020004"/>
            </a:endParaRPr>
          </a:p>
        </p:txBody>
      </p:sp>
      <p:sp>
        <p:nvSpPr>
          <p:cNvPr id="456" name="Google Shape;456;p33"/>
          <p:cNvSpPr/>
          <p:nvPr/>
        </p:nvSpPr>
        <p:spPr>
          <a:xfrm>
            <a:off x="7531639" y="1091785"/>
            <a:ext cx="209100" cy="246300"/>
          </a:xfrm>
          <a:prstGeom prst="roundRect">
            <a:avLst>
              <a:gd name="adj" fmla="val 16667"/>
            </a:avLst>
          </a:pr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pic>
        <p:nvPicPr>
          <p:cNvPr id="457" name="Google Shape;457;p33"/>
          <p:cNvPicPr preferRelativeResize="0"/>
          <p:nvPr/>
        </p:nvPicPr>
        <p:blipFill>
          <a:blip r:embed="rId12"/>
          <a:stretch>
            <a:fillRect/>
          </a:stretch>
        </p:blipFill>
        <p:spPr>
          <a:xfrm>
            <a:off x="7535245" y="1099228"/>
            <a:ext cx="197445" cy="233334"/>
          </a:xfrm>
          <a:prstGeom prst="rect">
            <a:avLst/>
          </a:prstGeom>
          <a:noFill/>
          <a:ln w="9525" cap="flat" cmpd="sng">
            <a:solidFill>
              <a:srgbClr val="E7C60E"/>
            </a:solidFill>
            <a:prstDash val="solid"/>
            <a:round/>
            <a:headEnd type="none" w="sm" len="sm"/>
            <a:tailEnd type="none" w="sm" len="sm"/>
          </a:ln>
        </p:spPr>
      </p:pic>
      <p:sp>
        <p:nvSpPr>
          <p:cNvPr id="458" name="Google Shape;458;p33"/>
          <p:cNvSpPr/>
          <p:nvPr/>
        </p:nvSpPr>
        <p:spPr>
          <a:xfrm>
            <a:off x="3260450" y="979371"/>
            <a:ext cx="2444100" cy="270000"/>
          </a:xfrm>
          <a:prstGeom prst="round2SameRect">
            <a:avLst>
              <a:gd name="adj1" fmla="val 16667"/>
              <a:gd name="adj2" fmla="val 0"/>
            </a:avLst>
          </a:prstGeom>
          <a:solidFill>
            <a:srgbClr val="00E9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lt1"/>
                </a:solidFill>
                <a:latin typeface="Inter" panose="02000503000000020004"/>
                <a:ea typeface="Inter" panose="02000503000000020004"/>
                <a:cs typeface="Inter" panose="02000503000000020004"/>
                <a:sym typeface="Inter" panose="02000503000000020004"/>
              </a:rPr>
              <a:t>        Data platform</a:t>
            </a:r>
            <a:endParaRPr sz="1100" i="1">
              <a:solidFill>
                <a:schemeClr val="lt1"/>
              </a:solidFill>
              <a:latin typeface="Inter" panose="02000503000000020004"/>
              <a:ea typeface="Inter" panose="02000503000000020004"/>
              <a:cs typeface="Inter" panose="02000503000000020004"/>
              <a:sym typeface="Inter" panose="02000503000000020004"/>
            </a:endParaRPr>
          </a:p>
        </p:txBody>
      </p:sp>
      <p:sp>
        <p:nvSpPr>
          <p:cNvPr id="459" name="Google Shape;459;p33"/>
          <p:cNvSpPr/>
          <p:nvPr/>
        </p:nvSpPr>
        <p:spPr>
          <a:xfrm>
            <a:off x="3392575" y="1005789"/>
            <a:ext cx="246300" cy="222600"/>
          </a:xfrm>
          <a:prstGeom prst="roundRect">
            <a:avLst>
              <a:gd name="adj" fmla="val 16667"/>
            </a:avLst>
          </a:prstGeom>
          <a:solidFill>
            <a:schemeClr val="lt1"/>
          </a:solidFill>
          <a:ln w="9525" cap="flat" cmpd="sng">
            <a:solidFill>
              <a:srgbClr val="00E9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460" name="Google Shape;460;p33"/>
          <p:cNvPicPr preferRelativeResize="0"/>
          <p:nvPr/>
        </p:nvPicPr>
        <p:blipFill>
          <a:blip r:embed="rId13"/>
          <a:stretch>
            <a:fillRect/>
          </a:stretch>
        </p:blipFill>
        <p:spPr>
          <a:xfrm>
            <a:off x="3401195" y="1003674"/>
            <a:ext cx="232521" cy="210757"/>
          </a:xfrm>
          <a:prstGeom prst="rect">
            <a:avLst/>
          </a:prstGeom>
          <a:noFill/>
          <a:ln>
            <a:noFill/>
          </a:ln>
        </p:spPr>
      </p:pic>
      <p:sp>
        <p:nvSpPr>
          <p:cNvPr id="461" name="Google Shape;461;p33"/>
          <p:cNvSpPr/>
          <p:nvPr/>
        </p:nvSpPr>
        <p:spPr>
          <a:xfrm>
            <a:off x="1832000" y="1966525"/>
            <a:ext cx="1113900" cy="756000"/>
          </a:xfrm>
          <a:prstGeom prst="roundRect">
            <a:avLst>
              <a:gd name="adj" fmla="val 7231"/>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i="1">
              <a:solidFill>
                <a:srgbClr val="FF0000"/>
              </a:solidFill>
              <a:latin typeface="Inter SemiBold" panose="02000503000000020004"/>
              <a:ea typeface="Inter SemiBold" panose="02000503000000020004"/>
              <a:cs typeface="Inter SemiBold" panose="02000503000000020004"/>
              <a:sym typeface="Inter SemiBold" panose="02000503000000020004"/>
            </a:endParaRPr>
          </a:p>
        </p:txBody>
      </p:sp>
      <p:sp>
        <p:nvSpPr>
          <p:cNvPr id="462" name="Google Shape;462;p33"/>
          <p:cNvSpPr/>
          <p:nvPr/>
        </p:nvSpPr>
        <p:spPr>
          <a:xfrm>
            <a:off x="1833652" y="1966537"/>
            <a:ext cx="1113900" cy="252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0000" bIns="91425" anchor="ctr" anchorCtr="0">
            <a:noAutofit/>
          </a:bodyPr>
          <a:lstStyle/>
          <a:p>
            <a:pPr marL="0" lvl="0" indent="0" algn="ctr" rtl="0">
              <a:spcBef>
                <a:spcPts val="0"/>
              </a:spcBef>
              <a:spcAft>
                <a:spcPts val="0"/>
              </a:spcAft>
              <a:buNone/>
            </a:pPr>
            <a:r>
              <a:rPr lang="en-GB" sz="1000" i="1">
                <a:solidFill>
                  <a:srgbClr val="FF0000"/>
                </a:solidFill>
                <a:latin typeface="Inter SemiBold" panose="02000503000000020004"/>
                <a:ea typeface="Inter SemiBold" panose="02000503000000020004"/>
                <a:cs typeface="Inter SemiBold" panose="02000503000000020004"/>
                <a:sym typeface="Inter SemiBold" panose="02000503000000020004"/>
              </a:rPr>
              <a:t>    E&amp;L</a:t>
            </a:r>
            <a:endParaRPr sz="1000" i="1">
              <a:solidFill>
                <a:srgbClr val="FF0000"/>
              </a:solidFill>
              <a:latin typeface="Inter SemiBold" panose="02000503000000020004"/>
              <a:ea typeface="Inter SemiBold" panose="02000503000000020004"/>
              <a:cs typeface="Inter SemiBold" panose="02000503000000020004"/>
              <a:sym typeface="Inter SemiBold" panose="02000503000000020004"/>
            </a:endParaRPr>
          </a:p>
        </p:txBody>
      </p:sp>
      <p:sp>
        <p:nvSpPr>
          <p:cNvPr id="463" name="Google Shape;463;p33"/>
          <p:cNvSpPr/>
          <p:nvPr/>
        </p:nvSpPr>
        <p:spPr>
          <a:xfrm>
            <a:off x="1820625" y="1966687"/>
            <a:ext cx="342000" cy="252000"/>
          </a:xfrm>
          <a:prstGeom prst="roundRect">
            <a:avLst>
              <a:gd name="adj" fmla="val 16667"/>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464" name="Google Shape;464;p33"/>
          <p:cNvPicPr preferRelativeResize="0"/>
          <p:nvPr/>
        </p:nvPicPr>
        <p:blipFill rotWithShape="1">
          <a:blip r:embed="rId14"/>
          <a:srcRect t="11730"/>
          <a:stretch>
            <a:fillRect/>
          </a:stretch>
        </p:blipFill>
        <p:spPr>
          <a:xfrm rot="-5400000">
            <a:off x="1888477" y="1996573"/>
            <a:ext cx="224400" cy="197725"/>
          </a:xfrm>
          <a:prstGeom prst="rect">
            <a:avLst/>
          </a:prstGeom>
          <a:noFill/>
          <a:ln>
            <a:noFill/>
          </a:ln>
        </p:spPr>
      </p:pic>
      <p:cxnSp>
        <p:nvCxnSpPr>
          <p:cNvPr id="465" name="Google Shape;465;p33"/>
          <p:cNvCxnSpPr/>
          <p:nvPr/>
        </p:nvCxnSpPr>
        <p:spPr>
          <a:xfrm rot="10800000" flipH="1">
            <a:off x="205450" y="3403229"/>
            <a:ext cx="8435100" cy="6000"/>
          </a:xfrm>
          <a:prstGeom prst="straightConnector1">
            <a:avLst/>
          </a:prstGeom>
          <a:noFill/>
          <a:ln w="9525" cap="flat" cmpd="sng">
            <a:solidFill>
              <a:srgbClr val="4D04C4"/>
            </a:solidFill>
            <a:prstDash val="dash"/>
            <a:round/>
            <a:headEnd type="none" w="med" len="med"/>
            <a:tailEnd type="none" w="med" len="med"/>
          </a:ln>
        </p:spPr>
      </p:cxnSp>
      <p:sp>
        <p:nvSpPr>
          <p:cNvPr id="466" name="Google Shape;466;p33"/>
          <p:cNvSpPr/>
          <p:nvPr/>
        </p:nvSpPr>
        <p:spPr>
          <a:xfrm>
            <a:off x="375136" y="1318050"/>
            <a:ext cx="1253150" cy="756000"/>
          </a:xfrm>
          <a:prstGeom prst="flowChartProcess">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 name="Google Shape;467;p33"/>
          <p:cNvSpPr/>
          <p:nvPr/>
        </p:nvSpPr>
        <p:spPr>
          <a:xfrm>
            <a:off x="3804125" y="1305929"/>
            <a:ext cx="1253150" cy="270000"/>
          </a:xfrm>
          <a:prstGeom prst="flowChartProcess">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 name="Google Shape;468;p33"/>
          <p:cNvSpPr/>
          <p:nvPr/>
        </p:nvSpPr>
        <p:spPr>
          <a:xfrm>
            <a:off x="3895926" y="2284397"/>
            <a:ext cx="920925" cy="364213"/>
          </a:xfrm>
          <a:prstGeom prst="flowChartProcess">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 name="Google Shape;469;p33"/>
          <p:cNvSpPr/>
          <p:nvPr/>
        </p:nvSpPr>
        <p:spPr>
          <a:xfrm>
            <a:off x="1914725" y="2284400"/>
            <a:ext cx="956975" cy="364200"/>
          </a:xfrm>
          <a:prstGeom prst="flowChartProcess">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 name="Google Shape;470;p33"/>
          <p:cNvSpPr/>
          <p:nvPr/>
        </p:nvSpPr>
        <p:spPr>
          <a:xfrm>
            <a:off x="7422325" y="2132000"/>
            <a:ext cx="1308150" cy="364200"/>
          </a:xfrm>
          <a:prstGeom prst="flowChartProcess">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 name="Google Shape;471;p33"/>
          <p:cNvSpPr/>
          <p:nvPr/>
        </p:nvSpPr>
        <p:spPr>
          <a:xfrm>
            <a:off x="7422325" y="1370000"/>
            <a:ext cx="1308150" cy="321600"/>
          </a:xfrm>
          <a:prstGeom prst="flowChartProcess">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 name="Google Shape;472;p33"/>
          <p:cNvSpPr/>
          <p:nvPr/>
        </p:nvSpPr>
        <p:spPr>
          <a:xfrm>
            <a:off x="1975926" y="3604165"/>
            <a:ext cx="209100" cy="170075"/>
          </a:xfrm>
          <a:prstGeom prst="flowChartProcess">
            <a:avLst/>
          </a:prstGeom>
          <a:noFill/>
          <a:ln w="9525" cap="flat" cmpd="sng">
            <a:solidFill>
              <a:srgbClr val="000000"/>
            </a:solidFill>
            <a:prstDash val="dot"/>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fr-FR" altLang="en-GB" sz="1100">
                <a:latin typeface="Inter" panose="02000503000000020004"/>
                <a:ea typeface="Inter" panose="02000503000000020004"/>
                <a:cs typeface="Inter" panose="02000503000000020004"/>
                <a:sym typeface="Inter" panose="02000503000000020004"/>
              </a:rPr>
              <a:t>3</a:t>
            </a:r>
            <a:endParaRPr lang="fr-FR" altLang="en-GB" sz="1100">
              <a:latin typeface="Inter" panose="02000503000000020004"/>
              <a:ea typeface="Inter" panose="02000503000000020004"/>
              <a:cs typeface="Inter" panose="02000503000000020004"/>
              <a:sym typeface="Inter" panose="02000503000000020004"/>
            </a:endParaRPr>
          </a:p>
        </p:txBody>
      </p:sp>
      <p:sp>
        <p:nvSpPr>
          <p:cNvPr id="473" name="Google Shape;473;p33"/>
          <p:cNvSpPr/>
          <p:nvPr/>
        </p:nvSpPr>
        <p:spPr>
          <a:xfrm>
            <a:off x="3231875" y="2818975"/>
            <a:ext cx="478025" cy="134425"/>
          </a:xfrm>
          <a:prstGeom prst="flowChartProcess">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 name="Google Shape;474;p33"/>
          <p:cNvSpPr/>
          <p:nvPr/>
        </p:nvSpPr>
        <p:spPr>
          <a:xfrm>
            <a:off x="3242598" y="3096854"/>
            <a:ext cx="478025" cy="134425"/>
          </a:xfrm>
          <a:prstGeom prst="flowChartProcess">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 name="Google Shape;475;p33"/>
          <p:cNvSpPr/>
          <p:nvPr/>
        </p:nvSpPr>
        <p:spPr>
          <a:xfrm>
            <a:off x="909126" y="3927422"/>
            <a:ext cx="209100" cy="170075"/>
          </a:xfrm>
          <a:prstGeom prst="flowChartProcess">
            <a:avLst/>
          </a:prstGeom>
          <a:noFill/>
          <a:ln w="9525" cap="flat" cmpd="sng">
            <a:solidFill>
              <a:srgbClr val="000000"/>
            </a:solidFill>
            <a:prstDash val="dot"/>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fr-FR" altLang="en-GB" sz="1100">
                <a:latin typeface="Inter" panose="02000503000000020004"/>
                <a:ea typeface="Inter" panose="02000503000000020004"/>
                <a:cs typeface="Inter" panose="02000503000000020004"/>
                <a:sym typeface="Inter" panose="02000503000000020004"/>
              </a:rPr>
              <a:t>2</a:t>
            </a:r>
            <a:endParaRPr lang="fr-FR" altLang="en-GB" sz="1100">
              <a:latin typeface="Inter" panose="02000503000000020004"/>
              <a:ea typeface="Inter" panose="02000503000000020004"/>
              <a:cs typeface="Inter" panose="02000503000000020004"/>
              <a:sym typeface="Inter" panose="02000503000000020004"/>
            </a:endParaRPr>
          </a:p>
        </p:txBody>
      </p:sp>
      <p:sp>
        <p:nvSpPr>
          <p:cNvPr id="476" name="Google Shape;476;p33"/>
          <p:cNvSpPr/>
          <p:nvPr/>
        </p:nvSpPr>
        <p:spPr>
          <a:xfrm>
            <a:off x="4185726" y="3927422"/>
            <a:ext cx="209100" cy="170075"/>
          </a:xfrm>
          <a:prstGeom prst="flowChartProcess">
            <a:avLst/>
          </a:prstGeom>
          <a:noFill/>
          <a:ln w="9525" cap="flat" cmpd="sng">
            <a:solidFill>
              <a:srgbClr val="000000"/>
            </a:solidFill>
            <a:prstDash val="dot"/>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fr-FR" altLang="en-GB" sz="1100">
                <a:latin typeface="Inter" panose="02000503000000020004"/>
                <a:ea typeface="Inter" panose="02000503000000020004"/>
                <a:cs typeface="Inter" panose="02000503000000020004"/>
                <a:sym typeface="Inter" panose="02000503000000020004"/>
              </a:rPr>
              <a:t>3</a:t>
            </a:r>
            <a:endParaRPr lang="fr-FR" altLang="en-GB" sz="1100">
              <a:latin typeface="Inter" panose="02000503000000020004"/>
              <a:ea typeface="Inter" panose="02000503000000020004"/>
              <a:cs typeface="Inter" panose="02000503000000020004"/>
              <a:sym typeface="Inter" panose="02000503000000020004"/>
            </a:endParaRPr>
          </a:p>
        </p:txBody>
      </p:sp>
      <p:sp>
        <p:nvSpPr>
          <p:cNvPr id="477" name="Google Shape;477;p33"/>
          <p:cNvSpPr/>
          <p:nvPr/>
        </p:nvSpPr>
        <p:spPr>
          <a:xfrm>
            <a:off x="4282754" y="4302270"/>
            <a:ext cx="209100" cy="170075"/>
          </a:xfrm>
          <a:prstGeom prst="flowChartProcess">
            <a:avLst/>
          </a:prstGeom>
          <a:noFill/>
          <a:ln w="9525" cap="flat" cmpd="sng">
            <a:solidFill>
              <a:srgbClr val="000000"/>
            </a:solidFill>
            <a:prstDash val="dot"/>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fr-FR" altLang="en-GB" sz="1100">
                <a:latin typeface="Inter" panose="02000503000000020004"/>
                <a:ea typeface="Inter" panose="02000503000000020004"/>
                <a:cs typeface="Inter" panose="02000503000000020004"/>
                <a:sym typeface="Inter" panose="02000503000000020004"/>
              </a:rPr>
              <a:t>2</a:t>
            </a:r>
            <a:endParaRPr lang="fr-FR" altLang="en-GB" sz="1100">
              <a:latin typeface="Inter" panose="02000503000000020004"/>
              <a:ea typeface="Inter" panose="02000503000000020004"/>
              <a:cs typeface="Inter" panose="02000503000000020004"/>
              <a:sym typeface="Inter" panose="02000503000000020004"/>
            </a:endParaRPr>
          </a:p>
        </p:txBody>
      </p:sp>
      <p:sp>
        <p:nvSpPr>
          <p:cNvPr id="478" name="Google Shape;478;p33"/>
          <p:cNvSpPr/>
          <p:nvPr/>
        </p:nvSpPr>
        <p:spPr>
          <a:xfrm>
            <a:off x="6256026" y="3597735"/>
            <a:ext cx="209100" cy="170075"/>
          </a:xfrm>
          <a:prstGeom prst="flowChartProcess">
            <a:avLst/>
          </a:prstGeom>
          <a:noFill/>
          <a:ln w="9525" cap="flat" cmpd="sng">
            <a:solidFill>
              <a:srgbClr val="000000"/>
            </a:solidFill>
            <a:prstDash val="dot"/>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fr-FR" altLang="en-GB" sz="1100">
                <a:latin typeface="Inter" panose="02000503000000020004"/>
                <a:ea typeface="Inter" panose="02000503000000020004"/>
                <a:cs typeface="Inter" panose="02000503000000020004"/>
                <a:sym typeface="Inter" panose="02000503000000020004"/>
              </a:rPr>
              <a:t>3</a:t>
            </a:r>
            <a:endParaRPr lang="fr-FR" altLang="en-GB" sz="1100">
              <a:latin typeface="Inter" panose="02000503000000020004"/>
              <a:ea typeface="Inter" panose="02000503000000020004"/>
              <a:cs typeface="Inter" panose="02000503000000020004"/>
              <a:sym typeface="Inter" panose="02000503000000020004"/>
            </a:endParaRPr>
          </a:p>
        </p:txBody>
      </p:sp>
      <p:sp>
        <p:nvSpPr>
          <p:cNvPr id="479" name="Google Shape;479;p33"/>
          <p:cNvSpPr/>
          <p:nvPr/>
        </p:nvSpPr>
        <p:spPr>
          <a:xfrm>
            <a:off x="7676846" y="3927145"/>
            <a:ext cx="209100" cy="170075"/>
          </a:xfrm>
          <a:prstGeom prst="flowChartProcess">
            <a:avLst/>
          </a:prstGeom>
          <a:noFill/>
          <a:ln w="9525" cap="flat" cmpd="sng">
            <a:solidFill>
              <a:srgbClr val="000000"/>
            </a:solidFill>
            <a:prstDash val="dot"/>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fr-FR" altLang="en-GB" sz="1100">
                <a:latin typeface="Inter" panose="02000503000000020004"/>
                <a:ea typeface="Inter" panose="02000503000000020004"/>
                <a:cs typeface="Inter" panose="02000503000000020004"/>
                <a:sym typeface="Inter" panose="02000503000000020004"/>
              </a:rPr>
              <a:t>1</a:t>
            </a:r>
            <a:endParaRPr lang="fr-FR" altLang="en-GB" sz="1100">
              <a:latin typeface="Inter" panose="02000503000000020004"/>
              <a:ea typeface="Inter" panose="02000503000000020004"/>
              <a:cs typeface="Inter" panose="02000503000000020004"/>
              <a:sym typeface="Inter" panose="02000503000000020004"/>
            </a:endParaRPr>
          </a:p>
        </p:txBody>
      </p:sp>
      <p:sp>
        <p:nvSpPr>
          <p:cNvPr id="480" name="Google Shape;480;p33"/>
          <p:cNvSpPr txBox="1"/>
          <p:nvPr>
            <p:ph type="title"/>
          </p:nvPr>
        </p:nvSpPr>
        <p:spPr>
          <a:xfrm>
            <a:off x="53700" y="181975"/>
            <a:ext cx="1658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sz="2000"/>
              <a:t>Greenweez</a:t>
            </a:r>
            <a:endParaRPr sz="2000"/>
          </a:p>
          <a:p>
            <a:pPr marL="0" lvl="0" indent="0" algn="l" rtl="0">
              <a:spcBef>
                <a:spcPts val="0"/>
              </a:spcBef>
              <a:spcAft>
                <a:spcPts val="0"/>
              </a:spcAft>
              <a:buNone/>
            </a:pPr>
            <a:endParaRPr sz="2000"/>
          </a:p>
        </p:txBody>
      </p:sp>
      <p:sp>
        <p:nvSpPr>
          <p:cNvPr id="481" name="Google Shape;481;p33"/>
          <p:cNvSpPr/>
          <p:nvPr/>
        </p:nvSpPr>
        <p:spPr>
          <a:xfrm>
            <a:off x="1587250" y="32950"/>
            <a:ext cx="7505700" cy="572700"/>
          </a:xfrm>
          <a:prstGeom prst="roundRect">
            <a:avLst>
              <a:gd name="adj" fmla="val 16667"/>
            </a:avLst>
          </a:prstGeom>
          <a:solidFill>
            <a:schemeClr val="lt2"/>
          </a:solid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482" name="Google Shape;482;p33"/>
          <p:cNvPicPr preferRelativeResize="0"/>
          <p:nvPr/>
        </p:nvPicPr>
        <p:blipFill rotWithShape="1">
          <a:blip r:embed="rId15"/>
          <a:srcRect l="9470" t="12474" r="9446" b="9069"/>
          <a:stretch>
            <a:fillRect/>
          </a:stretch>
        </p:blipFill>
        <p:spPr>
          <a:xfrm>
            <a:off x="375418" y="1339483"/>
            <a:ext cx="393871" cy="288598"/>
          </a:xfrm>
          <a:prstGeom prst="rect">
            <a:avLst/>
          </a:prstGeom>
          <a:noFill/>
          <a:ln>
            <a:noFill/>
          </a:ln>
        </p:spPr>
      </p:pic>
      <p:pic>
        <p:nvPicPr>
          <p:cNvPr id="483" name="Google Shape;483;p33"/>
          <p:cNvPicPr preferRelativeResize="0"/>
          <p:nvPr/>
        </p:nvPicPr>
        <p:blipFill>
          <a:blip r:embed="rId16"/>
          <a:stretch>
            <a:fillRect/>
          </a:stretch>
        </p:blipFill>
        <p:spPr>
          <a:xfrm>
            <a:off x="3990320" y="2300022"/>
            <a:ext cx="704348" cy="270000"/>
          </a:xfrm>
          <a:prstGeom prst="rect">
            <a:avLst/>
          </a:prstGeom>
          <a:noFill/>
          <a:ln>
            <a:noFill/>
          </a:ln>
        </p:spPr>
      </p:pic>
      <p:pic>
        <p:nvPicPr>
          <p:cNvPr id="484" name="Google Shape;484;p33"/>
          <p:cNvPicPr preferRelativeResize="0"/>
          <p:nvPr/>
        </p:nvPicPr>
        <p:blipFill>
          <a:blip r:embed="rId17"/>
          <a:stretch>
            <a:fillRect/>
          </a:stretch>
        </p:blipFill>
        <p:spPr>
          <a:xfrm>
            <a:off x="4186080" y="1306496"/>
            <a:ext cx="704350" cy="241845"/>
          </a:xfrm>
          <a:prstGeom prst="rect">
            <a:avLst/>
          </a:prstGeom>
          <a:noFill/>
          <a:ln>
            <a:noFill/>
          </a:ln>
        </p:spPr>
      </p:pic>
      <p:pic>
        <p:nvPicPr>
          <p:cNvPr id="485" name="Google Shape;485;p33"/>
          <p:cNvPicPr preferRelativeResize="0"/>
          <p:nvPr/>
        </p:nvPicPr>
        <p:blipFill rotWithShape="1">
          <a:blip r:embed="rId18"/>
          <a:srcRect t="28849" b="27292"/>
          <a:stretch>
            <a:fillRect/>
          </a:stretch>
        </p:blipFill>
        <p:spPr>
          <a:xfrm>
            <a:off x="7422640" y="2208097"/>
            <a:ext cx="1253149" cy="199015"/>
          </a:xfrm>
          <a:prstGeom prst="rect">
            <a:avLst/>
          </a:prstGeom>
          <a:noFill/>
          <a:ln>
            <a:noFill/>
          </a:ln>
        </p:spPr>
      </p:pic>
      <p:pic>
        <p:nvPicPr>
          <p:cNvPr id="486" name="Google Shape;486;p33"/>
          <p:cNvPicPr preferRelativeResize="0"/>
          <p:nvPr/>
        </p:nvPicPr>
        <p:blipFill rotWithShape="1">
          <a:blip r:embed="rId19"/>
          <a:srcRect l="12845" t="13339" r="12688" b="14713"/>
          <a:stretch>
            <a:fillRect/>
          </a:stretch>
        </p:blipFill>
        <p:spPr>
          <a:xfrm>
            <a:off x="2994783" y="2754542"/>
            <a:ext cx="556735" cy="215150"/>
          </a:xfrm>
          <a:prstGeom prst="rect">
            <a:avLst/>
          </a:prstGeom>
          <a:noFill/>
          <a:ln>
            <a:noFill/>
          </a:ln>
        </p:spPr>
      </p:pic>
      <p:pic>
        <p:nvPicPr>
          <p:cNvPr id="487" name="Google Shape;487;p33"/>
          <p:cNvPicPr preferRelativeResize="0"/>
          <p:nvPr/>
        </p:nvPicPr>
        <p:blipFill>
          <a:blip r:embed="rId20"/>
          <a:stretch>
            <a:fillRect/>
          </a:stretch>
        </p:blipFill>
        <p:spPr>
          <a:xfrm>
            <a:off x="1099389" y="1594287"/>
            <a:ext cx="488335" cy="252000"/>
          </a:xfrm>
          <a:prstGeom prst="rect">
            <a:avLst/>
          </a:prstGeom>
          <a:noFill/>
          <a:ln>
            <a:noFill/>
          </a:ln>
        </p:spPr>
      </p:pic>
      <p:pic>
        <p:nvPicPr>
          <p:cNvPr id="488" name="Google Shape;488;p33"/>
          <p:cNvPicPr preferRelativeResize="0"/>
          <p:nvPr/>
        </p:nvPicPr>
        <p:blipFill>
          <a:blip r:embed="rId21"/>
          <a:stretch>
            <a:fillRect/>
          </a:stretch>
        </p:blipFill>
        <p:spPr>
          <a:xfrm>
            <a:off x="468612" y="1751095"/>
            <a:ext cx="246300" cy="172126"/>
          </a:xfrm>
          <a:prstGeom prst="rect">
            <a:avLst/>
          </a:prstGeom>
          <a:noFill/>
          <a:ln>
            <a:noFill/>
          </a:ln>
        </p:spPr>
      </p:pic>
      <p:pic>
        <p:nvPicPr>
          <p:cNvPr id="489" name="Google Shape;489;p33"/>
          <p:cNvPicPr preferRelativeResize="0"/>
          <p:nvPr/>
        </p:nvPicPr>
        <p:blipFill>
          <a:blip r:embed="rId22"/>
          <a:stretch>
            <a:fillRect/>
          </a:stretch>
        </p:blipFill>
        <p:spPr>
          <a:xfrm>
            <a:off x="817167" y="1374999"/>
            <a:ext cx="393875" cy="124315"/>
          </a:xfrm>
          <a:prstGeom prst="rect">
            <a:avLst/>
          </a:prstGeom>
          <a:noFill/>
          <a:ln>
            <a:noFill/>
          </a:ln>
        </p:spPr>
      </p:pic>
      <p:pic>
        <p:nvPicPr>
          <p:cNvPr id="490" name="Google Shape;490;p33"/>
          <p:cNvPicPr preferRelativeResize="0"/>
          <p:nvPr/>
        </p:nvPicPr>
        <p:blipFill>
          <a:blip r:embed="rId23"/>
          <a:stretch>
            <a:fillRect/>
          </a:stretch>
        </p:blipFill>
        <p:spPr>
          <a:xfrm>
            <a:off x="817205" y="1676910"/>
            <a:ext cx="158150" cy="197495"/>
          </a:xfrm>
          <a:prstGeom prst="rect">
            <a:avLst/>
          </a:prstGeom>
          <a:noFill/>
          <a:ln>
            <a:noFill/>
          </a:ln>
        </p:spPr>
      </p:pic>
      <p:pic>
        <p:nvPicPr>
          <p:cNvPr id="491" name="Google Shape;491;p33"/>
          <p:cNvPicPr preferRelativeResize="0"/>
          <p:nvPr/>
        </p:nvPicPr>
        <p:blipFill>
          <a:blip r:embed="rId24"/>
          <a:stretch>
            <a:fillRect/>
          </a:stretch>
        </p:blipFill>
        <p:spPr>
          <a:xfrm>
            <a:off x="769276" y="1879530"/>
            <a:ext cx="393875" cy="152558"/>
          </a:xfrm>
          <a:prstGeom prst="rect">
            <a:avLst/>
          </a:prstGeom>
          <a:noFill/>
          <a:ln>
            <a:noFill/>
          </a:ln>
        </p:spPr>
      </p:pic>
      <p:pic>
        <p:nvPicPr>
          <p:cNvPr id="492" name="Google Shape;492;p33"/>
          <p:cNvPicPr preferRelativeResize="0"/>
          <p:nvPr/>
        </p:nvPicPr>
        <p:blipFill>
          <a:blip r:embed="rId25"/>
          <a:stretch>
            <a:fillRect/>
          </a:stretch>
        </p:blipFill>
        <p:spPr>
          <a:xfrm>
            <a:off x="7375490" y="1401859"/>
            <a:ext cx="704348" cy="247624"/>
          </a:xfrm>
          <a:prstGeom prst="rect">
            <a:avLst/>
          </a:prstGeom>
          <a:noFill/>
          <a:ln>
            <a:noFill/>
          </a:ln>
        </p:spPr>
      </p:pic>
      <p:pic>
        <p:nvPicPr>
          <p:cNvPr id="493" name="Google Shape;493;p33"/>
          <p:cNvPicPr preferRelativeResize="0"/>
          <p:nvPr/>
        </p:nvPicPr>
        <p:blipFill rotWithShape="1">
          <a:blip r:embed="rId26"/>
          <a:srcRect l="8994" t="36540" r="6467" b="38523"/>
          <a:stretch>
            <a:fillRect/>
          </a:stretch>
        </p:blipFill>
        <p:spPr>
          <a:xfrm>
            <a:off x="2933648" y="3096598"/>
            <a:ext cx="776136" cy="152576"/>
          </a:xfrm>
          <a:prstGeom prst="rect">
            <a:avLst/>
          </a:prstGeom>
          <a:noFill/>
          <a:ln>
            <a:noFill/>
          </a:ln>
        </p:spPr>
      </p:pic>
      <p:pic>
        <p:nvPicPr>
          <p:cNvPr id="494" name="Google Shape;494;p33"/>
          <p:cNvPicPr preferRelativeResize="0"/>
          <p:nvPr/>
        </p:nvPicPr>
        <p:blipFill rotWithShape="1">
          <a:blip r:embed="rId27"/>
          <a:srcRect t="15578" b="16862"/>
          <a:stretch>
            <a:fillRect/>
          </a:stretch>
        </p:blipFill>
        <p:spPr>
          <a:xfrm>
            <a:off x="8212795" y="1361751"/>
            <a:ext cx="427150" cy="288576"/>
          </a:xfrm>
          <a:prstGeom prst="rect">
            <a:avLst/>
          </a:prstGeom>
          <a:noFill/>
          <a:ln>
            <a:noFill/>
          </a:ln>
        </p:spPr>
      </p:pic>
      <p:pic>
        <p:nvPicPr>
          <p:cNvPr id="495" name="Google Shape;495;p33"/>
          <p:cNvPicPr preferRelativeResize="0"/>
          <p:nvPr/>
        </p:nvPicPr>
        <p:blipFill rotWithShape="1">
          <a:blip r:embed="rId27"/>
          <a:srcRect t="15578" b="16862"/>
          <a:stretch>
            <a:fillRect/>
          </a:stretch>
        </p:blipFill>
        <p:spPr>
          <a:xfrm>
            <a:off x="2099375" y="2289104"/>
            <a:ext cx="427150" cy="2885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499" name="Shape 499"/>
        <p:cNvGrpSpPr/>
        <p:nvPr/>
      </p:nvGrpSpPr>
      <p:grpSpPr>
        <a:xfrm>
          <a:off x="0" y="0"/>
          <a:ext cx="0" cy="0"/>
          <a:chOff x="0" y="0"/>
          <a:chExt cx="0" cy="0"/>
        </a:xfrm>
      </p:grpSpPr>
      <p:sp>
        <p:nvSpPr>
          <p:cNvPr id="500" name="Google Shape;500;p34"/>
          <p:cNvSpPr txBox="1"/>
          <p:nvPr>
            <p:ph type="title"/>
          </p:nvPr>
        </p:nvSpPr>
        <p:spPr>
          <a:xfrm>
            <a:off x="311700" y="181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Blablacar</a:t>
            </a:r>
            <a:endParaRPr lang="en-GB"/>
          </a:p>
        </p:txBody>
      </p:sp>
      <p:sp>
        <p:nvSpPr>
          <p:cNvPr id="501" name="Google Shape;501;p34"/>
          <p:cNvSpPr txBox="1"/>
          <p:nvPr>
            <p:ph type="body" idx="1"/>
          </p:nvPr>
        </p:nvSpPr>
        <p:spPr>
          <a:xfrm>
            <a:off x="311700" y="1000750"/>
            <a:ext cx="8520600" cy="34164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1200">
                <a:solidFill>
                  <a:schemeClr val="dk1"/>
                </a:solidFill>
                <a:latin typeface="Arial" panose="020B0604020202020204"/>
                <a:ea typeface="Arial" panose="020B0604020202020204"/>
                <a:cs typeface="Arial" panose="020B0604020202020204"/>
                <a:sym typeface="Arial" panose="020B0604020202020204"/>
              </a:rPr>
              <a:t>ℹ️ “At Blablacar, we have many data sources. Among them, we can mention PostgreSQL, MariaDB, or Google Ads and Facebook for media ads. We use Kafka to create real-time data feeds from our data sources to our BigQuery Data platform. We have developed in-house tools to enrich our data through modelling and machine learning. Tableau is our BI tool and we do reverse ETL with custom developments. We do not use a specific documentation tool. What is worth mentioning is that we use a data observability platform (MonteCarlo) which allows for data observability, alerting and lineage. Airflow is our orchestration tool.”</a:t>
            </a:r>
            <a:endParaRPr lang="en-GB" sz="1200">
              <a:solidFill>
                <a:schemeClr val="dk1"/>
              </a:solidFill>
              <a:latin typeface="Arial" panose="020B0604020202020204"/>
              <a:ea typeface="Arial" panose="020B0604020202020204"/>
              <a:cs typeface="Arial" panose="020B0604020202020204"/>
              <a:sym typeface="Arial" panose="020B0604020202020204"/>
            </a:endParaRPr>
          </a:p>
        </p:txBody>
      </p:sp>
      <p:pic>
        <p:nvPicPr>
          <p:cNvPr id="502" name="Google Shape;502;p34"/>
          <p:cNvPicPr preferRelativeResize="0"/>
          <p:nvPr/>
        </p:nvPicPr>
        <p:blipFill>
          <a:blip r:embed="rId1"/>
          <a:stretch>
            <a:fillRect/>
          </a:stretch>
        </p:blipFill>
        <p:spPr>
          <a:xfrm>
            <a:off x="6380671" y="160600"/>
            <a:ext cx="2363725" cy="840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506" name="Shape 506"/>
        <p:cNvGrpSpPr/>
        <p:nvPr/>
      </p:nvGrpSpPr>
      <p:grpSpPr>
        <a:xfrm>
          <a:off x="0" y="0"/>
          <a:ext cx="0" cy="0"/>
          <a:chOff x="0" y="0"/>
          <a:chExt cx="0" cy="0"/>
        </a:xfrm>
      </p:grpSpPr>
      <p:sp>
        <p:nvSpPr>
          <p:cNvPr id="507" name="Google Shape;507;p35"/>
          <p:cNvSpPr/>
          <p:nvPr/>
        </p:nvSpPr>
        <p:spPr>
          <a:xfrm>
            <a:off x="3260475" y="1284621"/>
            <a:ext cx="2444100" cy="1165500"/>
          </a:xfrm>
          <a:prstGeom prst="round2SameRect">
            <a:avLst>
              <a:gd name="adj1" fmla="val 3116"/>
              <a:gd name="adj2" fmla="val 0"/>
            </a:avLst>
          </a:prstGeom>
          <a:noFill/>
          <a:ln w="9525" cap="flat" cmpd="sng">
            <a:solidFill>
              <a:srgbClr val="00E9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 name="Google Shape;508;p35"/>
          <p:cNvSpPr/>
          <p:nvPr/>
        </p:nvSpPr>
        <p:spPr>
          <a:xfrm>
            <a:off x="297700" y="1321921"/>
            <a:ext cx="1414200" cy="1119600"/>
          </a:xfrm>
          <a:prstGeom prst="round2SameRect">
            <a:avLst>
              <a:gd name="adj1" fmla="val 3116"/>
              <a:gd name="adj2" fmla="val 0"/>
            </a:avLst>
          </a:prstGeom>
          <a:noFill/>
          <a:ln w="9525" cap="flat" cmpd="sng">
            <a:solidFill>
              <a:srgbClr val="4D04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 name="Google Shape;509;p35"/>
          <p:cNvSpPr/>
          <p:nvPr/>
        </p:nvSpPr>
        <p:spPr>
          <a:xfrm>
            <a:off x="297675" y="1312237"/>
            <a:ext cx="1414200" cy="252000"/>
          </a:xfrm>
          <a:prstGeom prst="round2SameRect">
            <a:avLst>
              <a:gd name="adj1" fmla="val 16667"/>
              <a:gd name="adj2" fmla="val 0"/>
            </a:avLst>
          </a:prstGeom>
          <a:solidFill>
            <a:srgbClr val="4D04C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lt1"/>
                </a:solidFill>
                <a:latin typeface="Inter" panose="02000503000000020004"/>
                <a:ea typeface="Inter" panose="02000503000000020004"/>
                <a:cs typeface="Inter" panose="02000503000000020004"/>
                <a:sym typeface="Inter" panose="02000503000000020004"/>
              </a:rPr>
              <a:t>      Data sources</a:t>
            </a:r>
            <a:endParaRPr sz="1200">
              <a:solidFill>
                <a:schemeClr val="lt1"/>
              </a:solidFill>
              <a:latin typeface="Inter" panose="02000503000000020004"/>
              <a:ea typeface="Inter" panose="02000503000000020004"/>
              <a:cs typeface="Inter" panose="02000503000000020004"/>
              <a:sym typeface="Inter" panose="02000503000000020004"/>
            </a:endParaRPr>
          </a:p>
        </p:txBody>
      </p:sp>
      <p:sp>
        <p:nvSpPr>
          <p:cNvPr id="510" name="Google Shape;510;p35"/>
          <p:cNvSpPr/>
          <p:nvPr/>
        </p:nvSpPr>
        <p:spPr>
          <a:xfrm>
            <a:off x="366521" y="1346921"/>
            <a:ext cx="198000" cy="197400"/>
          </a:xfrm>
          <a:prstGeom prst="roundRect">
            <a:avLst>
              <a:gd name="adj" fmla="val 16667"/>
            </a:avLst>
          </a:prstGeom>
          <a:solidFill>
            <a:schemeClr val="lt1"/>
          </a:solidFill>
          <a:ln w="9525" cap="flat" cmpd="sng">
            <a:solidFill>
              <a:srgbClr val="4D04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511" name="Google Shape;511;p35"/>
          <p:cNvPicPr preferRelativeResize="0"/>
          <p:nvPr/>
        </p:nvPicPr>
        <p:blipFill>
          <a:blip r:embed="rId1"/>
          <a:stretch>
            <a:fillRect/>
          </a:stretch>
        </p:blipFill>
        <p:spPr>
          <a:xfrm>
            <a:off x="371670" y="1346436"/>
            <a:ext cx="182769" cy="182321"/>
          </a:xfrm>
          <a:prstGeom prst="rect">
            <a:avLst/>
          </a:prstGeom>
          <a:noFill/>
          <a:ln>
            <a:noFill/>
          </a:ln>
          <a:effectLst>
            <a:outerShdw blurRad="57150" dist="19050" dir="5400000" algn="bl" rotWithShape="0">
              <a:srgbClr val="000000">
                <a:alpha val="50000"/>
              </a:srgbClr>
            </a:outerShdw>
          </a:effectLst>
        </p:spPr>
      </p:pic>
      <p:sp>
        <p:nvSpPr>
          <p:cNvPr id="512" name="Google Shape;512;p35"/>
          <p:cNvSpPr/>
          <p:nvPr/>
        </p:nvSpPr>
        <p:spPr>
          <a:xfrm>
            <a:off x="1779075" y="1932224"/>
            <a:ext cx="1414200" cy="252000"/>
          </a:xfrm>
          <a:prstGeom prst="homePlate">
            <a:avLst>
              <a:gd name="adj" fmla="val 5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13" name="Google Shape;513;p35"/>
          <p:cNvCxnSpPr/>
          <p:nvPr/>
        </p:nvCxnSpPr>
        <p:spPr>
          <a:xfrm rot="10800000">
            <a:off x="2423175" y="2031824"/>
            <a:ext cx="3300" cy="224700"/>
          </a:xfrm>
          <a:prstGeom prst="straightConnector1">
            <a:avLst/>
          </a:prstGeom>
          <a:noFill/>
          <a:ln w="28575" cap="flat" cmpd="sng">
            <a:solidFill>
              <a:srgbClr val="FF0000"/>
            </a:solidFill>
            <a:prstDash val="solid"/>
            <a:round/>
            <a:headEnd type="none" w="med" len="med"/>
            <a:tailEnd type="none" w="med" len="med"/>
          </a:ln>
        </p:spPr>
      </p:cxnSp>
      <p:sp>
        <p:nvSpPr>
          <p:cNvPr id="514" name="Google Shape;514;p35"/>
          <p:cNvSpPr/>
          <p:nvPr/>
        </p:nvSpPr>
        <p:spPr>
          <a:xfrm>
            <a:off x="5817068" y="2108862"/>
            <a:ext cx="1414200" cy="252000"/>
          </a:xfrm>
          <a:prstGeom prst="homePlat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15" name="Google Shape;515;p35"/>
          <p:cNvCxnSpPr>
            <a:stCxn id="516" idx="0"/>
            <a:endCxn id="514" idx="2"/>
          </p:cNvCxnSpPr>
          <p:nvPr/>
        </p:nvCxnSpPr>
        <p:spPr>
          <a:xfrm rot="10800000">
            <a:off x="6461020" y="2360962"/>
            <a:ext cx="1800" cy="185400"/>
          </a:xfrm>
          <a:prstGeom prst="straightConnector1">
            <a:avLst/>
          </a:prstGeom>
          <a:noFill/>
          <a:ln w="28575" cap="flat" cmpd="sng">
            <a:solidFill>
              <a:schemeClr val="accent4"/>
            </a:solidFill>
            <a:prstDash val="solid"/>
            <a:round/>
            <a:headEnd type="none" w="med" len="med"/>
            <a:tailEnd type="none" w="med" len="med"/>
          </a:ln>
        </p:spPr>
      </p:cxnSp>
      <p:sp>
        <p:nvSpPr>
          <p:cNvPr id="516" name="Google Shape;516;p35"/>
          <p:cNvSpPr/>
          <p:nvPr/>
        </p:nvSpPr>
        <p:spPr>
          <a:xfrm>
            <a:off x="5905870" y="2546362"/>
            <a:ext cx="1113900" cy="252000"/>
          </a:xfrm>
          <a:prstGeom prst="roundRect">
            <a:avLst>
              <a:gd name="adj" fmla="val 16667"/>
            </a:avLst>
          </a:prstGeom>
          <a:noFill/>
          <a:ln w="19050" cap="flat" cmpd="sng">
            <a:solidFill>
              <a:schemeClr val="accent4"/>
            </a:solidFill>
            <a:prstDash val="solid"/>
            <a:round/>
            <a:headEnd type="none" w="sm" len="sm"/>
            <a:tailEnd type="none" w="sm" len="sm"/>
          </a:ln>
        </p:spPr>
        <p:txBody>
          <a:bodyPr spcFirstLastPara="1" wrap="square" lIns="91425" tIns="91425" rIns="36000" bIns="91425" anchor="ctr" anchorCtr="0">
            <a:noAutofit/>
          </a:bodyPr>
          <a:lstStyle/>
          <a:p>
            <a:pPr marL="0" lvl="0" indent="0" algn="l" rtl="0">
              <a:spcBef>
                <a:spcPts val="0"/>
              </a:spcBef>
              <a:spcAft>
                <a:spcPts val="0"/>
              </a:spcAft>
              <a:buNone/>
            </a:pPr>
            <a:r>
              <a:rPr lang="en-GB" sz="1000" i="1">
                <a:solidFill>
                  <a:schemeClr val="accent4"/>
                </a:solidFill>
                <a:latin typeface="Inter SemiBold" panose="02000503000000020004"/>
                <a:ea typeface="Inter SemiBold" panose="02000503000000020004"/>
                <a:cs typeface="Inter SemiBold" panose="02000503000000020004"/>
                <a:sym typeface="Inter SemiBold" panose="02000503000000020004"/>
              </a:rPr>
              <a:t>         Analyse</a:t>
            </a:r>
            <a:endParaRPr sz="1000" i="1">
              <a:solidFill>
                <a:schemeClr val="accent4"/>
              </a:solidFill>
              <a:latin typeface="Inter SemiBold" panose="02000503000000020004"/>
              <a:ea typeface="Inter SemiBold" panose="02000503000000020004"/>
              <a:cs typeface="Inter SemiBold" panose="02000503000000020004"/>
              <a:sym typeface="Inter SemiBold" panose="02000503000000020004"/>
            </a:endParaRPr>
          </a:p>
        </p:txBody>
      </p:sp>
      <p:sp>
        <p:nvSpPr>
          <p:cNvPr id="517" name="Google Shape;517;p35"/>
          <p:cNvSpPr/>
          <p:nvPr/>
        </p:nvSpPr>
        <p:spPr>
          <a:xfrm>
            <a:off x="5904520" y="2545989"/>
            <a:ext cx="270000" cy="2520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 name="Google Shape;518;p35"/>
          <p:cNvSpPr/>
          <p:nvPr/>
        </p:nvSpPr>
        <p:spPr>
          <a:xfrm>
            <a:off x="5817068" y="1804062"/>
            <a:ext cx="1414200" cy="252000"/>
          </a:xfrm>
          <a:prstGeom prst="homePlate">
            <a:avLst>
              <a:gd name="adj" fmla="val 50000"/>
            </a:avLst>
          </a:prstGeom>
          <a:solidFill>
            <a:srgbClr val="E7C6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19" name="Google Shape;519;p35"/>
          <p:cNvCxnSpPr/>
          <p:nvPr/>
        </p:nvCxnSpPr>
        <p:spPr>
          <a:xfrm rot="10800000" flipH="1">
            <a:off x="6461168" y="1706862"/>
            <a:ext cx="3300" cy="97200"/>
          </a:xfrm>
          <a:prstGeom prst="straightConnector1">
            <a:avLst/>
          </a:prstGeom>
          <a:noFill/>
          <a:ln w="28575" cap="flat" cmpd="sng">
            <a:solidFill>
              <a:srgbClr val="E7C60E"/>
            </a:solidFill>
            <a:prstDash val="solid"/>
            <a:round/>
            <a:headEnd type="none" w="med" len="med"/>
            <a:tailEnd type="none" w="med" len="med"/>
          </a:ln>
        </p:spPr>
      </p:cxnSp>
      <p:sp>
        <p:nvSpPr>
          <p:cNvPr id="520" name="Google Shape;520;p35"/>
          <p:cNvSpPr/>
          <p:nvPr/>
        </p:nvSpPr>
        <p:spPr>
          <a:xfrm>
            <a:off x="749600" y="3059596"/>
            <a:ext cx="6963300" cy="288600"/>
          </a:xfrm>
          <a:prstGeom prst="leftRightArrow">
            <a:avLst>
              <a:gd name="adj1" fmla="val 76182"/>
              <a:gd name="adj2" fmla="val 5000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lt1"/>
                </a:solidFill>
                <a:latin typeface="Inter" panose="02000503000000020004"/>
                <a:ea typeface="Inter" panose="02000503000000020004"/>
                <a:cs typeface="Inter" panose="02000503000000020004"/>
                <a:sym typeface="Inter" panose="02000503000000020004"/>
              </a:rPr>
              <a:t>   Orchestrate</a:t>
            </a:r>
            <a:endParaRPr sz="1200">
              <a:solidFill>
                <a:schemeClr val="lt1"/>
              </a:solidFill>
              <a:latin typeface="Inter" panose="02000503000000020004"/>
              <a:ea typeface="Inter" panose="02000503000000020004"/>
              <a:cs typeface="Inter" panose="02000503000000020004"/>
              <a:sym typeface="Inter" panose="02000503000000020004"/>
            </a:endParaRPr>
          </a:p>
        </p:txBody>
      </p:sp>
      <p:sp>
        <p:nvSpPr>
          <p:cNvPr id="521" name="Google Shape;521;p35"/>
          <p:cNvSpPr/>
          <p:nvPr/>
        </p:nvSpPr>
        <p:spPr>
          <a:xfrm flipH="1">
            <a:off x="2520050" y="3351675"/>
            <a:ext cx="3422400" cy="224700"/>
          </a:xfrm>
          <a:prstGeom prst="snip2SameRect">
            <a:avLst>
              <a:gd name="adj1" fmla="val 16667"/>
              <a:gd name="adj2" fmla="val 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lt1"/>
                </a:solidFill>
                <a:latin typeface="Inter" panose="02000503000000020004"/>
                <a:ea typeface="Inter" panose="02000503000000020004"/>
                <a:cs typeface="Inter" panose="02000503000000020004"/>
                <a:sym typeface="Inter" panose="02000503000000020004"/>
              </a:rPr>
              <a:t>         Data observability</a:t>
            </a:r>
            <a:endParaRPr sz="1200">
              <a:solidFill>
                <a:schemeClr val="lt1"/>
              </a:solidFill>
              <a:latin typeface="Inter" panose="02000503000000020004"/>
              <a:ea typeface="Inter" panose="02000503000000020004"/>
              <a:cs typeface="Inter" panose="02000503000000020004"/>
              <a:sym typeface="Inter" panose="02000503000000020004"/>
            </a:endParaRPr>
          </a:p>
        </p:txBody>
      </p:sp>
      <p:pic>
        <p:nvPicPr>
          <p:cNvPr id="522" name="Google Shape;522;p35"/>
          <p:cNvPicPr preferRelativeResize="0"/>
          <p:nvPr/>
        </p:nvPicPr>
        <p:blipFill>
          <a:blip r:embed="rId2"/>
          <a:stretch>
            <a:fillRect/>
          </a:stretch>
        </p:blipFill>
        <p:spPr>
          <a:xfrm>
            <a:off x="5959821" y="2594014"/>
            <a:ext cx="158150" cy="158150"/>
          </a:xfrm>
          <a:prstGeom prst="rect">
            <a:avLst/>
          </a:prstGeom>
          <a:noFill/>
          <a:ln>
            <a:noFill/>
          </a:ln>
        </p:spPr>
      </p:pic>
      <p:sp>
        <p:nvSpPr>
          <p:cNvPr id="523" name="Google Shape;523;p35"/>
          <p:cNvSpPr/>
          <p:nvPr/>
        </p:nvSpPr>
        <p:spPr>
          <a:xfrm>
            <a:off x="5871650" y="1464643"/>
            <a:ext cx="1113900" cy="252000"/>
          </a:xfrm>
          <a:prstGeom prst="roundRect">
            <a:avLst>
              <a:gd name="adj" fmla="val 16667"/>
            </a:avLst>
          </a:prstGeom>
          <a:noFill/>
          <a:ln w="19050" cap="flat" cmpd="sng">
            <a:solidFill>
              <a:srgbClr val="E7C60E"/>
            </a:solidFill>
            <a:prstDash val="solid"/>
            <a:round/>
            <a:headEnd type="none" w="sm" len="sm"/>
            <a:tailEnd type="none" w="sm" len="sm"/>
          </a:ln>
        </p:spPr>
        <p:txBody>
          <a:bodyPr spcFirstLastPara="1" wrap="square" lIns="91425" tIns="91425" rIns="36000" bIns="91425" anchor="ctr" anchorCtr="0">
            <a:noAutofit/>
          </a:bodyPr>
          <a:lstStyle/>
          <a:p>
            <a:pPr marL="0" lvl="0" indent="0" algn="l" rtl="0">
              <a:spcBef>
                <a:spcPts val="0"/>
              </a:spcBef>
              <a:spcAft>
                <a:spcPts val="0"/>
              </a:spcAft>
              <a:buNone/>
            </a:pPr>
            <a:r>
              <a:rPr lang="en-GB" sz="1000" i="1">
                <a:solidFill>
                  <a:srgbClr val="F1C232"/>
                </a:solidFill>
                <a:latin typeface="Inter SemiBold" panose="02000503000000020004"/>
                <a:ea typeface="Inter SemiBold" panose="02000503000000020004"/>
                <a:cs typeface="Inter SemiBold" panose="02000503000000020004"/>
                <a:sym typeface="Inter SemiBold" panose="02000503000000020004"/>
              </a:rPr>
              <a:t>          Activate</a:t>
            </a:r>
            <a:endParaRPr sz="1000" i="1">
              <a:solidFill>
                <a:srgbClr val="F1C232"/>
              </a:solidFill>
              <a:latin typeface="Inter SemiBold" panose="02000503000000020004"/>
              <a:ea typeface="Inter SemiBold" panose="02000503000000020004"/>
              <a:cs typeface="Inter SemiBold" panose="02000503000000020004"/>
              <a:sym typeface="Inter SemiBold" panose="02000503000000020004"/>
            </a:endParaRPr>
          </a:p>
        </p:txBody>
      </p:sp>
      <p:sp>
        <p:nvSpPr>
          <p:cNvPr id="524" name="Google Shape;524;p35"/>
          <p:cNvSpPr/>
          <p:nvPr/>
        </p:nvSpPr>
        <p:spPr>
          <a:xfrm>
            <a:off x="5858625" y="1455121"/>
            <a:ext cx="288600" cy="270000"/>
          </a:xfrm>
          <a:prstGeom prst="roundRect">
            <a:avLst>
              <a:gd name="adj" fmla="val 16667"/>
            </a:avLst>
          </a:prstGeom>
          <a:solidFill>
            <a:srgbClr val="E7C6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525" name="Google Shape;525;p35"/>
          <p:cNvPicPr preferRelativeResize="0"/>
          <p:nvPr/>
        </p:nvPicPr>
        <p:blipFill>
          <a:blip r:embed="rId3"/>
          <a:stretch>
            <a:fillRect/>
          </a:stretch>
        </p:blipFill>
        <p:spPr>
          <a:xfrm>
            <a:off x="5880456" y="1493343"/>
            <a:ext cx="204864" cy="178931"/>
          </a:xfrm>
          <a:prstGeom prst="rect">
            <a:avLst/>
          </a:prstGeom>
          <a:noFill/>
          <a:ln>
            <a:noFill/>
          </a:ln>
        </p:spPr>
      </p:pic>
      <p:sp>
        <p:nvSpPr>
          <p:cNvPr id="526" name="Google Shape;526;p35"/>
          <p:cNvSpPr/>
          <p:nvPr/>
        </p:nvSpPr>
        <p:spPr>
          <a:xfrm>
            <a:off x="3401200" y="1932225"/>
            <a:ext cx="2248200" cy="2520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27" name="Google Shape;527;p35"/>
          <p:cNvCxnSpPr/>
          <p:nvPr/>
        </p:nvCxnSpPr>
        <p:spPr>
          <a:xfrm rot="10800000">
            <a:off x="4368502" y="2046637"/>
            <a:ext cx="3300" cy="224700"/>
          </a:xfrm>
          <a:prstGeom prst="straightConnector1">
            <a:avLst/>
          </a:prstGeom>
          <a:noFill/>
          <a:ln w="28575" cap="flat" cmpd="sng">
            <a:solidFill>
              <a:srgbClr val="4A86E8"/>
            </a:solidFill>
            <a:prstDash val="solid"/>
            <a:round/>
            <a:headEnd type="none" w="med" len="med"/>
            <a:tailEnd type="none" w="med" len="med"/>
          </a:ln>
        </p:spPr>
      </p:cxnSp>
      <p:sp>
        <p:nvSpPr>
          <p:cNvPr id="528" name="Google Shape;528;p35"/>
          <p:cNvSpPr/>
          <p:nvPr/>
        </p:nvSpPr>
        <p:spPr>
          <a:xfrm>
            <a:off x="3813200" y="2271325"/>
            <a:ext cx="1113900" cy="756000"/>
          </a:xfrm>
          <a:prstGeom prst="roundRect">
            <a:avLst>
              <a:gd name="adj" fmla="val 7231"/>
            </a:avLst>
          </a:prstGeom>
          <a:solidFill>
            <a:schemeClr val="lt1"/>
          </a:solid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i="1">
              <a:solidFill>
                <a:srgbClr val="FF0000"/>
              </a:solidFill>
              <a:latin typeface="Inter SemiBold" panose="02000503000000020004"/>
              <a:ea typeface="Inter SemiBold" panose="02000503000000020004"/>
              <a:cs typeface="Inter SemiBold" panose="02000503000000020004"/>
              <a:sym typeface="Inter SemiBold" panose="02000503000000020004"/>
            </a:endParaRPr>
          </a:p>
        </p:txBody>
      </p:sp>
      <p:sp>
        <p:nvSpPr>
          <p:cNvPr id="529" name="Google Shape;529;p35"/>
          <p:cNvSpPr/>
          <p:nvPr/>
        </p:nvSpPr>
        <p:spPr>
          <a:xfrm>
            <a:off x="3814852" y="2271337"/>
            <a:ext cx="1113900" cy="252000"/>
          </a:xfrm>
          <a:prstGeom prst="roundRect">
            <a:avLst>
              <a:gd name="adj" fmla="val 16667"/>
            </a:avLst>
          </a:prstGeom>
          <a:solidFill>
            <a:schemeClr val="lt1"/>
          </a:solidFill>
          <a:ln w="19050" cap="flat" cmpd="sng">
            <a:solidFill>
              <a:srgbClr val="4A86E8"/>
            </a:solidFill>
            <a:prstDash val="solid"/>
            <a:round/>
            <a:headEnd type="none" w="sm" len="sm"/>
            <a:tailEnd type="none" w="sm" len="sm"/>
          </a:ln>
        </p:spPr>
        <p:txBody>
          <a:bodyPr spcFirstLastPara="1" wrap="square" lIns="91425" tIns="91425" rIns="0" bIns="91425" anchor="ctr" anchorCtr="0">
            <a:noAutofit/>
          </a:bodyPr>
          <a:lstStyle/>
          <a:p>
            <a:pPr marL="0" lvl="0" indent="0" algn="ctr" rtl="0">
              <a:spcBef>
                <a:spcPts val="0"/>
              </a:spcBef>
              <a:spcAft>
                <a:spcPts val="0"/>
              </a:spcAft>
              <a:buNone/>
            </a:pPr>
            <a:r>
              <a:rPr lang="en-GB" sz="1000" i="1">
                <a:solidFill>
                  <a:srgbClr val="FF0000"/>
                </a:solidFill>
                <a:latin typeface="Inter SemiBold" panose="02000503000000020004"/>
                <a:ea typeface="Inter SemiBold" panose="02000503000000020004"/>
                <a:cs typeface="Inter SemiBold" panose="02000503000000020004"/>
                <a:sym typeface="Inter SemiBold" panose="02000503000000020004"/>
              </a:rPr>
              <a:t>    </a:t>
            </a:r>
            <a:r>
              <a:rPr lang="en-GB" sz="1000" i="1">
                <a:solidFill>
                  <a:srgbClr val="4A86E8"/>
                </a:solidFill>
                <a:latin typeface="Inter SemiBold" panose="02000503000000020004"/>
                <a:ea typeface="Inter SemiBold" panose="02000503000000020004"/>
                <a:cs typeface="Inter SemiBold" panose="02000503000000020004"/>
                <a:sym typeface="Inter SemiBold" panose="02000503000000020004"/>
              </a:rPr>
              <a:t>Transform</a:t>
            </a:r>
            <a:endParaRPr sz="1000" i="1">
              <a:solidFill>
                <a:srgbClr val="4A86E8"/>
              </a:solidFill>
              <a:latin typeface="Inter SemiBold" panose="02000503000000020004"/>
              <a:ea typeface="Inter SemiBold" panose="02000503000000020004"/>
              <a:cs typeface="Inter SemiBold" panose="02000503000000020004"/>
              <a:sym typeface="Inter SemiBold" panose="02000503000000020004"/>
            </a:endParaRPr>
          </a:p>
        </p:txBody>
      </p:sp>
      <p:sp>
        <p:nvSpPr>
          <p:cNvPr id="530" name="Google Shape;530;p35"/>
          <p:cNvSpPr/>
          <p:nvPr/>
        </p:nvSpPr>
        <p:spPr>
          <a:xfrm>
            <a:off x="3801825" y="2271496"/>
            <a:ext cx="299100" cy="252000"/>
          </a:xfrm>
          <a:prstGeom prst="roundRect">
            <a:avLst>
              <a:gd name="adj" fmla="val 16667"/>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531" name="Google Shape;531;p35"/>
          <p:cNvPicPr preferRelativeResize="0"/>
          <p:nvPr/>
        </p:nvPicPr>
        <p:blipFill rotWithShape="1">
          <a:blip r:embed="rId4"/>
          <a:srcRect l="13504" t="11108" r="12173" b="8974"/>
          <a:stretch>
            <a:fillRect/>
          </a:stretch>
        </p:blipFill>
        <p:spPr>
          <a:xfrm>
            <a:off x="3871008" y="2324295"/>
            <a:ext cx="158150" cy="170071"/>
          </a:xfrm>
          <a:prstGeom prst="rect">
            <a:avLst/>
          </a:prstGeom>
          <a:noFill/>
          <a:ln>
            <a:noFill/>
          </a:ln>
        </p:spPr>
      </p:pic>
      <p:sp>
        <p:nvSpPr>
          <p:cNvPr id="532" name="Google Shape;532;p35"/>
          <p:cNvSpPr/>
          <p:nvPr/>
        </p:nvSpPr>
        <p:spPr>
          <a:xfrm>
            <a:off x="7375275" y="2118546"/>
            <a:ext cx="1414200" cy="756000"/>
          </a:xfrm>
          <a:prstGeom prst="round2SameRect">
            <a:avLst>
              <a:gd name="adj1" fmla="val 5563"/>
              <a:gd name="adj2" fmla="val 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 name="Google Shape;533;p35"/>
          <p:cNvSpPr/>
          <p:nvPr/>
        </p:nvSpPr>
        <p:spPr>
          <a:xfrm>
            <a:off x="7375250" y="2108862"/>
            <a:ext cx="1414200" cy="270000"/>
          </a:xfrm>
          <a:prstGeom prst="round2SameRect">
            <a:avLst>
              <a:gd name="adj1" fmla="val 16667"/>
              <a:gd name="adj2" fmla="val 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lt1"/>
                </a:solidFill>
                <a:latin typeface="Inter" panose="02000503000000020004"/>
                <a:ea typeface="Inter" panose="02000503000000020004"/>
                <a:cs typeface="Inter" panose="02000503000000020004"/>
                <a:sym typeface="Inter" panose="02000503000000020004"/>
              </a:rPr>
              <a:t>        BI</a:t>
            </a:r>
            <a:endParaRPr sz="1100">
              <a:solidFill>
                <a:schemeClr val="lt1"/>
              </a:solidFill>
              <a:latin typeface="Inter" panose="02000503000000020004"/>
              <a:ea typeface="Inter" panose="02000503000000020004"/>
              <a:cs typeface="Inter" panose="02000503000000020004"/>
              <a:sym typeface="Inter" panose="02000503000000020004"/>
            </a:endParaRPr>
          </a:p>
        </p:txBody>
      </p:sp>
      <p:sp>
        <p:nvSpPr>
          <p:cNvPr id="534" name="Google Shape;534;p35"/>
          <p:cNvSpPr/>
          <p:nvPr/>
        </p:nvSpPr>
        <p:spPr>
          <a:xfrm>
            <a:off x="7543740" y="2151324"/>
            <a:ext cx="209100" cy="185400"/>
          </a:xfrm>
          <a:prstGeom prst="roundRect">
            <a:avLst>
              <a:gd name="adj" fmla="val 16667"/>
            </a:avLst>
          </a:pr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pic>
        <p:nvPicPr>
          <p:cNvPr id="535" name="Google Shape;535;p35"/>
          <p:cNvPicPr preferRelativeResize="0"/>
          <p:nvPr/>
        </p:nvPicPr>
        <p:blipFill>
          <a:blip r:embed="rId5"/>
          <a:stretch>
            <a:fillRect/>
          </a:stretch>
        </p:blipFill>
        <p:spPr>
          <a:xfrm>
            <a:off x="7543733" y="2179440"/>
            <a:ext cx="203365" cy="134433"/>
          </a:xfrm>
          <a:prstGeom prst="rect">
            <a:avLst/>
          </a:prstGeom>
          <a:noFill/>
          <a:ln>
            <a:noFill/>
          </a:ln>
        </p:spPr>
      </p:pic>
      <p:sp>
        <p:nvSpPr>
          <p:cNvPr id="536" name="Google Shape;536;p35"/>
          <p:cNvSpPr/>
          <p:nvPr/>
        </p:nvSpPr>
        <p:spPr>
          <a:xfrm>
            <a:off x="7375275" y="1383296"/>
            <a:ext cx="1414200" cy="663600"/>
          </a:xfrm>
          <a:prstGeom prst="round2SameRect">
            <a:avLst>
              <a:gd name="adj1" fmla="val 5563"/>
              <a:gd name="adj2" fmla="val 0"/>
            </a:avLst>
          </a:prstGeom>
          <a:noFill/>
          <a:ln w="9525" cap="flat" cmpd="sng">
            <a:solidFill>
              <a:srgbClr val="E7C6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 name="Google Shape;537;p35"/>
          <p:cNvSpPr/>
          <p:nvPr/>
        </p:nvSpPr>
        <p:spPr>
          <a:xfrm>
            <a:off x="7375275" y="1383293"/>
            <a:ext cx="1414200" cy="270000"/>
          </a:xfrm>
          <a:prstGeom prst="round2SameRect">
            <a:avLst>
              <a:gd name="adj1" fmla="val 16667"/>
              <a:gd name="adj2" fmla="val 0"/>
            </a:avLst>
          </a:prstGeom>
          <a:solidFill>
            <a:srgbClr val="E7C60E"/>
          </a:solid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GB" sz="1100">
                <a:solidFill>
                  <a:schemeClr val="lt1"/>
                </a:solidFill>
                <a:latin typeface="Inter" panose="02000503000000020004"/>
                <a:ea typeface="Inter" panose="02000503000000020004"/>
                <a:cs typeface="Inter" panose="02000503000000020004"/>
                <a:sym typeface="Inter" panose="02000503000000020004"/>
              </a:rPr>
              <a:t>        Reverse ELT</a:t>
            </a:r>
            <a:endParaRPr sz="1100">
              <a:solidFill>
                <a:schemeClr val="lt1"/>
              </a:solidFill>
              <a:latin typeface="Inter" panose="02000503000000020004"/>
              <a:ea typeface="Inter" panose="02000503000000020004"/>
              <a:cs typeface="Inter" panose="02000503000000020004"/>
              <a:sym typeface="Inter" panose="02000503000000020004"/>
            </a:endParaRPr>
          </a:p>
        </p:txBody>
      </p:sp>
      <p:sp>
        <p:nvSpPr>
          <p:cNvPr id="538" name="Google Shape;538;p35"/>
          <p:cNvSpPr/>
          <p:nvPr/>
        </p:nvSpPr>
        <p:spPr>
          <a:xfrm>
            <a:off x="7531639" y="1396585"/>
            <a:ext cx="209100" cy="246300"/>
          </a:xfrm>
          <a:prstGeom prst="roundRect">
            <a:avLst>
              <a:gd name="adj" fmla="val 16667"/>
            </a:avLst>
          </a:pr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pic>
        <p:nvPicPr>
          <p:cNvPr id="539" name="Google Shape;539;p35"/>
          <p:cNvPicPr preferRelativeResize="0"/>
          <p:nvPr/>
        </p:nvPicPr>
        <p:blipFill>
          <a:blip r:embed="rId6"/>
          <a:stretch>
            <a:fillRect/>
          </a:stretch>
        </p:blipFill>
        <p:spPr>
          <a:xfrm>
            <a:off x="7535245" y="1404028"/>
            <a:ext cx="197445" cy="233334"/>
          </a:xfrm>
          <a:prstGeom prst="rect">
            <a:avLst/>
          </a:prstGeom>
          <a:noFill/>
          <a:ln w="9525" cap="flat" cmpd="sng">
            <a:solidFill>
              <a:srgbClr val="E7C60E"/>
            </a:solidFill>
            <a:prstDash val="solid"/>
            <a:round/>
            <a:headEnd type="none" w="sm" len="sm"/>
            <a:tailEnd type="none" w="sm" len="sm"/>
          </a:ln>
        </p:spPr>
      </p:pic>
      <p:sp>
        <p:nvSpPr>
          <p:cNvPr id="540" name="Google Shape;540;p35"/>
          <p:cNvSpPr/>
          <p:nvPr/>
        </p:nvSpPr>
        <p:spPr>
          <a:xfrm>
            <a:off x="3260450" y="1284171"/>
            <a:ext cx="2444100" cy="270000"/>
          </a:xfrm>
          <a:prstGeom prst="round2SameRect">
            <a:avLst>
              <a:gd name="adj1" fmla="val 16667"/>
              <a:gd name="adj2" fmla="val 0"/>
            </a:avLst>
          </a:prstGeom>
          <a:solidFill>
            <a:srgbClr val="00E9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lt1"/>
                </a:solidFill>
                <a:latin typeface="Inter" panose="02000503000000020004"/>
                <a:ea typeface="Inter" panose="02000503000000020004"/>
                <a:cs typeface="Inter" panose="02000503000000020004"/>
                <a:sym typeface="Inter" panose="02000503000000020004"/>
              </a:rPr>
              <a:t>        Data platform</a:t>
            </a:r>
            <a:endParaRPr sz="1100" i="1">
              <a:solidFill>
                <a:schemeClr val="lt1"/>
              </a:solidFill>
              <a:latin typeface="Inter" panose="02000503000000020004"/>
              <a:ea typeface="Inter" panose="02000503000000020004"/>
              <a:cs typeface="Inter" panose="02000503000000020004"/>
              <a:sym typeface="Inter" panose="02000503000000020004"/>
            </a:endParaRPr>
          </a:p>
        </p:txBody>
      </p:sp>
      <p:sp>
        <p:nvSpPr>
          <p:cNvPr id="541" name="Google Shape;541;p35"/>
          <p:cNvSpPr/>
          <p:nvPr/>
        </p:nvSpPr>
        <p:spPr>
          <a:xfrm>
            <a:off x="3392575" y="1310589"/>
            <a:ext cx="246300" cy="222600"/>
          </a:xfrm>
          <a:prstGeom prst="roundRect">
            <a:avLst>
              <a:gd name="adj" fmla="val 16667"/>
            </a:avLst>
          </a:prstGeom>
          <a:solidFill>
            <a:schemeClr val="lt1"/>
          </a:solidFill>
          <a:ln w="9525" cap="flat" cmpd="sng">
            <a:solidFill>
              <a:srgbClr val="00E9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542" name="Google Shape;542;p35"/>
          <p:cNvPicPr preferRelativeResize="0"/>
          <p:nvPr/>
        </p:nvPicPr>
        <p:blipFill>
          <a:blip r:embed="rId7"/>
          <a:stretch>
            <a:fillRect/>
          </a:stretch>
        </p:blipFill>
        <p:spPr>
          <a:xfrm>
            <a:off x="3401195" y="1308474"/>
            <a:ext cx="232521" cy="210757"/>
          </a:xfrm>
          <a:prstGeom prst="rect">
            <a:avLst/>
          </a:prstGeom>
          <a:noFill/>
          <a:ln>
            <a:noFill/>
          </a:ln>
        </p:spPr>
      </p:pic>
      <p:sp>
        <p:nvSpPr>
          <p:cNvPr id="543" name="Google Shape;543;p35"/>
          <p:cNvSpPr/>
          <p:nvPr/>
        </p:nvSpPr>
        <p:spPr>
          <a:xfrm>
            <a:off x="1832000" y="2271325"/>
            <a:ext cx="1113900" cy="756000"/>
          </a:xfrm>
          <a:prstGeom prst="roundRect">
            <a:avLst>
              <a:gd name="adj" fmla="val 7231"/>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i="1">
              <a:solidFill>
                <a:srgbClr val="FF0000"/>
              </a:solidFill>
              <a:latin typeface="Inter SemiBold" panose="02000503000000020004"/>
              <a:ea typeface="Inter SemiBold" panose="02000503000000020004"/>
              <a:cs typeface="Inter SemiBold" panose="02000503000000020004"/>
              <a:sym typeface="Inter SemiBold" panose="02000503000000020004"/>
            </a:endParaRPr>
          </a:p>
        </p:txBody>
      </p:sp>
      <p:sp>
        <p:nvSpPr>
          <p:cNvPr id="544" name="Google Shape;544;p35"/>
          <p:cNvSpPr/>
          <p:nvPr/>
        </p:nvSpPr>
        <p:spPr>
          <a:xfrm>
            <a:off x="1833652" y="2271337"/>
            <a:ext cx="1113900" cy="252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0000" bIns="91425" anchor="ctr" anchorCtr="0">
            <a:noAutofit/>
          </a:bodyPr>
          <a:lstStyle/>
          <a:p>
            <a:pPr marL="0" lvl="0" indent="0" algn="ctr" rtl="0">
              <a:spcBef>
                <a:spcPts val="0"/>
              </a:spcBef>
              <a:spcAft>
                <a:spcPts val="0"/>
              </a:spcAft>
              <a:buNone/>
            </a:pPr>
            <a:r>
              <a:rPr lang="en-GB" sz="1000" i="1">
                <a:solidFill>
                  <a:srgbClr val="FF0000"/>
                </a:solidFill>
                <a:latin typeface="Inter SemiBold" panose="02000503000000020004"/>
                <a:ea typeface="Inter SemiBold" panose="02000503000000020004"/>
                <a:cs typeface="Inter SemiBold" panose="02000503000000020004"/>
                <a:sym typeface="Inter SemiBold" panose="02000503000000020004"/>
              </a:rPr>
              <a:t>    E&amp;L</a:t>
            </a:r>
            <a:endParaRPr sz="1000" i="1">
              <a:solidFill>
                <a:srgbClr val="FF0000"/>
              </a:solidFill>
              <a:latin typeface="Inter SemiBold" panose="02000503000000020004"/>
              <a:ea typeface="Inter SemiBold" panose="02000503000000020004"/>
              <a:cs typeface="Inter SemiBold" panose="02000503000000020004"/>
              <a:sym typeface="Inter SemiBold" panose="02000503000000020004"/>
            </a:endParaRPr>
          </a:p>
        </p:txBody>
      </p:sp>
      <p:sp>
        <p:nvSpPr>
          <p:cNvPr id="545" name="Google Shape;545;p35"/>
          <p:cNvSpPr/>
          <p:nvPr/>
        </p:nvSpPr>
        <p:spPr>
          <a:xfrm>
            <a:off x="1820625" y="2271487"/>
            <a:ext cx="342000" cy="252000"/>
          </a:xfrm>
          <a:prstGeom prst="roundRect">
            <a:avLst>
              <a:gd name="adj" fmla="val 16667"/>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546" name="Google Shape;546;p35"/>
          <p:cNvPicPr preferRelativeResize="0"/>
          <p:nvPr/>
        </p:nvPicPr>
        <p:blipFill rotWithShape="1">
          <a:blip r:embed="rId8"/>
          <a:srcRect t="11730"/>
          <a:stretch>
            <a:fillRect/>
          </a:stretch>
        </p:blipFill>
        <p:spPr>
          <a:xfrm rot="-5400000">
            <a:off x="1888477" y="2301373"/>
            <a:ext cx="224400" cy="197725"/>
          </a:xfrm>
          <a:prstGeom prst="rect">
            <a:avLst/>
          </a:prstGeom>
          <a:noFill/>
          <a:ln>
            <a:noFill/>
          </a:ln>
        </p:spPr>
      </p:pic>
      <p:cxnSp>
        <p:nvCxnSpPr>
          <p:cNvPr id="547" name="Google Shape;547;p35"/>
          <p:cNvCxnSpPr/>
          <p:nvPr/>
        </p:nvCxnSpPr>
        <p:spPr>
          <a:xfrm rot="10800000" flipH="1">
            <a:off x="205450" y="3708029"/>
            <a:ext cx="8435100" cy="6000"/>
          </a:xfrm>
          <a:prstGeom prst="straightConnector1">
            <a:avLst/>
          </a:prstGeom>
          <a:noFill/>
          <a:ln w="9525" cap="flat" cmpd="sng">
            <a:solidFill>
              <a:srgbClr val="4D04C4"/>
            </a:solidFill>
            <a:prstDash val="dash"/>
            <a:round/>
            <a:headEnd type="none" w="med" len="med"/>
            <a:tailEnd type="none" w="med" len="med"/>
          </a:ln>
        </p:spPr>
      </p:cxnSp>
      <p:sp>
        <p:nvSpPr>
          <p:cNvPr id="548" name="Google Shape;548;p35"/>
          <p:cNvSpPr/>
          <p:nvPr/>
        </p:nvSpPr>
        <p:spPr>
          <a:xfrm>
            <a:off x="375136" y="1622850"/>
            <a:ext cx="1253150" cy="756000"/>
          </a:xfrm>
          <a:prstGeom prst="flowChartProcess">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 name="Google Shape;549;p35"/>
          <p:cNvSpPr/>
          <p:nvPr/>
        </p:nvSpPr>
        <p:spPr>
          <a:xfrm>
            <a:off x="3804125" y="1610729"/>
            <a:ext cx="1253150" cy="270000"/>
          </a:xfrm>
          <a:prstGeom prst="flowChartProcess">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 name="Google Shape;550;p35"/>
          <p:cNvSpPr/>
          <p:nvPr/>
        </p:nvSpPr>
        <p:spPr>
          <a:xfrm>
            <a:off x="3895926" y="2589197"/>
            <a:ext cx="920925" cy="364213"/>
          </a:xfrm>
          <a:prstGeom prst="flowChartProcess">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 name="Google Shape;551;p35"/>
          <p:cNvSpPr/>
          <p:nvPr/>
        </p:nvSpPr>
        <p:spPr>
          <a:xfrm>
            <a:off x="1914725" y="2589200"/>
            <a:ext cx="956975" cy="364200"/>
          </a:xfrm>
          <a:prstGeom prst="flowChartProcess">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 name="Google Shape;552;p35"/>
          <p:cNvSpPr/>
          <p:nvPr/>
        </p:nvSpPr>
        <p:spPr>
          <a:xfrm>
            <a:off x="7422325" y="2436800"/>
            <a:ext cx="1308150" cy="364200"/>
          </a:xfrm>
          <a:prstGeom prst="flowChartProcess">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 name="Google Shape;553;p35"/>
          <p:cNvSpPr/>
          <p:nvPr/>
        </p:nvSpPr>
        <p:spPr>
          <a:xfrm>
            <a:off x="7422325" y="1674800"/>
            <a:ext cx="1308150" cy="321600"/>
          </a:xfrm>
          <a:prstGeom prst="flowChartProcess">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 name="Google Shape;554;p35"/>
          <p:cNvSpPr/>
          <p:nvPr/>
        </p:nvSpPr>
        <p:spPr>
          <a:xfrm>
            <a:off x="3231875" y="3123775"/>
            <a:ext cx="478025" cy="134425"/>
          </a:xfrm>
          <a:prstGeom prst="flowChartProcess">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 name="Google Shape;555;p35"/>
          <p:cNvSpPr/>
          <p:nvPr/>
        </p:nvSpPr>
        <p:spPr>
          <a:xfrm>
            <a:off x="3242598" y="3401654"/>
            <a:ext cx="478025" cy="134425"/>
          </a:xfrm>
          <a:prstGeom prst="flowChartProcess">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 name="Google Shape;556;p35"/>
          <p:cNvSpPr/>
          <p:nvPr/>
        </p:nvSpPr>
        <p:spPr>
          <a:xfrm>
            <a:off x="4100830" y="4279265"/>
            <a:ext cx="1324610" cy="364490"/>
          </a:xfrm>
          <a:prstGeom prst="flowChartProcess">
            <a:avLst/>
          </a:prstGeom>
          <a:noFill/>
          <a:ln w="9525" cap="flat" cmpd="sng">
            <a:solidFill>
              <a:srgbClr val="000000"/>
            </a:solidFill>
            <a:prstDash val="dot"/>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fr-FR" altLang="en-GB" sz="1100">
                <a:latin typeface="Inter" panose="02000503000000020004"/>
                <a:ea typeface="Inter" panose="02000503000000020004"/>
                <a:cs typeface="Inter" panose="02000503000000020004"/>
                <a:sym typeface="Inter" panose="02000503000000020004"/>
              </a:rPr>
              <a:t>SQUADE 3</a:t>
            </a:r>
            <a:endParaRPr lang="fr-FR" altLang="en-GB" sz="1100">
              <a:latin typeface="Inter" panose="02000503000000020004"/>
              <a:ea typeface="Inter" panose="02000503000000020004"/>
              <a:cs typeface="Inter" panose="02000503000000020004"/>
              <a:sym typeface="Inter" panose="02000503000000020004"/>
            </a:endParaRPr>
          </a:p>
        </p:txBody>
      </p:sp>
      <p:sp>
        <p:nvSpPr>
          <p:cNvPr id="557" name="Google Shape;557;p35"/>
          <p:cNvSpPr txBox="1"/>
          <p:nvPr>
            <p:ph type="title"/>
          </p:nvPr>
        </p:nvSpPr>
        <p:spPr>
          <a:xfrm>
            <a:off x="0" y="131150"/>
            <a:ext cx="16581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a:t>Blablacar</a:t>
            </a:r>
            <a:endParaRPr lang="en-GB"/>
          </a:p>
          <a:p>
            <a:pPr marL="0" marR="0" lvl="0" indent="0" algn="l" rtl="0">
              <a:lnSpc>
                <a:spcPct val="100000"/>
              </a:lnSpc>
              <a:spcBef>
                <a:spcPts val="0"/>
              </a:spcBef>
              <a:spcAft>
                <a:spcPts val="0"/>
              </a:spcAft>
              <a:buNone/>
            </a:pPr>
          </a:p>
        </p:txBody>
      </p:sp>
      <p:sp>
        <p:nvSpPr>
          <p:cNvPr id="558" name="Google Shape;558;p35"/>
          <p:cNvSpPr/>
          <p:nvPr/>
        </p:nvSpPr>
        <p:spPr>
          <a:xfrm>
            <a:off x="1587250" y="32950"/>
            <a:ext cx="7505700" cy="572700"/>
          </a:xfrm>
          <a:prstGeom prst="roundRect">
            <a:avLst>
              <a:gd name="adj" fmla="val 16667"/>
            </a:avLst>
          </a:prstGeom>
          <a:solidFill>
            <a:schemeClr val="lt2"/>
          </a:solid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559" name="Google Shape;559;p35"/>
          <p:cNvPicPr preferRelativeResize="0"/>
          <p:nvPr/>
        </p:nvPicPr>
        <p:blipFill rotWithShape="1">
          <a:blip r:embed="rId9"/>
          <a:srcRect l="12845" t="13339" r="12688" b="14713"/>
          <a:stretch>
            <a:fillRect/>
          </a:stretch>
        </p:blipFill>
        <p:spPr>
          <a:xfrm>
            <a:off x="3076701" y="3059284"/>
            <a:ext cx="556735" cy="215150"/>
          </a:xfrm>
          <a:prstGeom prst="rect">
            <a:avLst/>
          </a:prstGeom>
          <a:noFill/>
          <a:ln>
            <a:noFill/>
          </a:ln>
        </p:spPr>
      </p:pic>
      <p:pic>
        <p:nvPicPr>
          <p:cNvPr id="560" name="Google Shape;560;p35"/>
          <p:cNvPicPr preferRelativeResize="0"/>
          <p:nvPr/>
        </p:nvPicPr>
        <p:blipFill rotWithShape="1">
          <a:blip r:embed="rId10"/>
          <a:srcRect t="27150" b="29429"/>
          <a:stretch>
            <a:fillRect/>
          </a:stretch>
        </p:blipFill>
        <p:spPr>
          <a:xfrm>
            <a:off x="7543725" y="2494562"/>
            <a:ext cx="1181701" cy="288599"/>
          </a:xfrm>
          <a:prstGeom prst="rect">
            <a:avLst/>
          </a:prstGeom>
          <a:noFill/>
          <a:ln>
            <a:noFill/>
          </a:ln>
        </p:spPr>
      </p:pic>
      <p:pic>
        <p:nvPicPr>
          <p:cNvPr id="561" name="Google Shape;561;p35"/>
          <p:cNvPicPr preferRelativeResize="0"/>
          <p:nvPr/>
        </p:nvPicPr>
        <p:blipFill>
          <a:blip r:embed="rId11"/>
          <a:stretch>
            <a:fillRect/>
          </a:stretch>
        </p:blipFill>
        <p:spPr>
          <a:xfrm>
            <a:off x="4029365" y="1622874"/>
            <a:ext cx="704350" cy="241845"/>
          </a:xfrm>
          <a:prstGeom prst="rect">
            <a:avLst/>
          </a:prstGeom>
          <a:noFill/>
          <a:ln>
            <a:noFill/>
          </a:ln>
        </p:spPr>
      </p:pic>
      <p:pic>
        <p:nvPicPr>
          <p:cNvPr id="562" name="Google Shape;562;p35"/>
          <p:cNvPicPr preferRelativeResize="0"/>
          <p:nvPr/>
        </p:nvPicPr>
        <p:blipFill rotWithShape="1">
          <a:blip r:embed="rId12"/>
          <a:srcRect t="15578" b="16862"/>
          <a:stretch>
            <a:fillRect/>
          </a:stretch>
        </p:blipFill>
        <p:spPr>
          <a:xfrm>
            <a:off x="7867988" y="1653290"/>
            <a:ext cx="532086" cy="359475"/>
          </a:xfrm>
          <a:prstGeom prst="rect">
            <a:avLst/>
          </a:prstGeom>
          <a:noFill/>
          <a:ln>
            <a:noFill/>
          </a:ln>
        </p:spPr>
      </p:pic>
      <p:pic>
        <p:nvPicPr>
          <p:cNvPr id="563" name="Google Shape;563;p35"/>
          <p:cNvPicPr preferRelativeResize="0"/>
          <p:nvPr/>
        </p:nvPicPr>
        <p:blipFill>
          <a:blip r:embed="rId13"/>
          <a:stretch>
            <a:fillRect/>
          </a:stretch>
        </p:blipFill>
        <p:spPr>
          <a:xfrm>
            <a:off x="1076934" y="1697616"/>
            <a:ext cx="366924" cy="299099"/>
          </a:xfrm>
          <a:prstGeom prst="rect">
            <a:avLst/>
          </a:prstGeom>
          <a:noFill/>
          <a:ln>
            <a:noFill/>
          </a:ln>
        </p:spPr>
      </p:pic>
      <p:pic>
        <p:nvPicPr>
          <p:cNvPr id="564" name="Google Shape;564;p35"/>
          <p:cNvPicPr preferRelativeResize="0"/>
          <p:nvPr/>
        </p:nvPicPr>
        <p:blipFill>
          <a:blip r:embed="rId14"/>
          <a:stretch>
            <a:fillRect/>
          </a:stretch>
        </p:blipFill>
        <p:spPr>
          <a:xfrm>
            <a:off x="487609" y="1725188"/>
            <a:ext cx="342001" cy="342001"/>
          </a:xfrm>
          <a:prstGeom prst="rect">
            <a:avLst/>
          </a:prstGeom>
          <a:noFill/>
          <a:ln>
            <a:noFill/>
          </a:ln>
        </p:spPr>
      </p:pic>
      <p:pic>
        <p:nvPicPr>
          <p:cNvPr id="565" name="Google Shape;565;p35"/>
          <p:cNvPicPr preferRelativeResize="0"/>
          <p:nvPr/>
        </p:nvPicPr>
        <p:blipFill>
          <a:blip r:embed="rId15"/>
          <a:stretch>
            <a:fillRect/>
          </a:stretch>
        </p:blipFill>
        <p:spPr>
          <a:xfrm>
            <a:off x="2099440" y="2596607"/>
            <a:ext cx="556725" cy="278362"/>
          </a:xfrm>
          <a:prstGeom prst="rect">
            <a:avLst/>
          </a:prstGeom>
          <a:noFill/>
          <a:ln>
            <a:noFill/>
          </a:ln>
        </p:spPr>
      </p:pic>
      <p:pic>
        <p:nvPicPr>
          <p:cNvPr id="566" name="Google Shape;566;p35"/>
          <p:cNvPicPr preferRelativeResize="0"/>
          <p:nvPr/>
        </p:nvPicPr>
        <p:blipFill rotWithShape="1">
          <a:blip r:embed="rId12"/>
          <a:srcRect t="15578" b="16862"/>
          <a:stretch>
            <a:fillRect/>
          </a:stretch>
        </p:blipFill>
        <p:spPr>
          <a:xfrm>
            <a:off x="4315612" y="2664925"/>
            <a:ext cx="441000" cy="297944"/>
          </a:xfrm>
          <a:prstGeom prst="rect">
            <a:avLst/>
          </a:prstGeom>
          <a:noFill/>
          <a:ln>
            <a:noFill/>
          </a:ln>
        </p:spPr>
      </p:pic>
      <p:pic>
        <p:nvPicPr>
          <p:cNvPr id="567" name="Google Shape;567;p35"/>
          <p:cNvPicPr preferRelativeResize="0"/>
          <p:nvPr/>
        </p:nvPicPr>
        <p:blipFill>
          <a:blip r:embed="rId16"/>
          <a:stretch>
            <a:fillRect/>
          </a:stretch>
        </p:blipFill>
        <p:spPr>
          <a:xfrm>
            <a:off x="3951157" y="2665341"/>
            <a:ext cx="288600" cy="288584"/>
          </a:xfrm>
          <a:prstGeom prst="rect">
            <a:avLst/>
          </a:prstGeom>
          <a:noFill/>
          <a:ln>
            <a:noFill/>
          </a:ln>
        </p:spPr>
      </p:pic>
      <p:pic>
        <p:nvPicPr>
          <p:cNvPr id="568" name="Google Shape;568;p35"/>
          <p:cNvPicPr preferRelativeResize="0"/>
          <p:nvPr/>
        </p:nvPicPr>
        <p:blipFill>
          <a:blip r:embed="rId17"/>
          <a:stretch>
            <a:fillRect/>
          </a:stretch>
        </p:blipFill>
        <p:spPr>
          <a:xfrm>
            <a:off x="2656277" y="3403399"/>
            <a:ext cx="864215" cy="132925"/>
          </a:xfrm>
          <a:prstGeom prst="rect">
            <a:avLst/>
          </a:prstGeom>
          <a:noFill/>
          <a:ln>
            <a:noFill/>
          </a:ln>
        </p:spPr>
      </p:pic>
      <p:pic>
        <p:nvPicPr>
          <p:cNvPr id="569" name="Google Shape;569;p35"/>
          <p:cNvPicPr preferRelativeResize="0"/>
          <p:nvPr/>
        </p:nvPicPr>
        <p:blipFill>
          <a:blip r:embed="rId18"/>
          <a:stretch>
            <a:fillRect/>
          </a:stretch>
        </p:blipFill>
        <p:spPr>
          <a:xfrm>
            <a:off x="564489" y="2088488"/>
            <a:ext cx="232525" cy="290378"/>
          </a:xfrm>
          <a:prstGeom prst="rect">
            <a:avLst/>
          </a:prstGeom>
          <a:noFill/>
          <a:ln>
            <a:noFill/>
          </a:ln>
        </p:spPr>
      </p:pic>
      <p:pic>
        <p:nvPicPr>
          <p:cNvPr id="570" name="Google Shape;570;p35"/>
          <p:cNvPicPr preferRelativeResize="0"/>
          <p:nvPr/>
        </p:nvPicPr>
        <p:blipFill>
          <a:blip r:embed="rId19"/>
          <a:stretch>
            <a:fillRect/>
          </a:stretch>
        </p:blipFill>
        <p:spPr>
          <a:xfrm>
            <a:off x="1144630" y="2037590"/>
            <a:ext cx="299100" cy="299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574" name="Shape 574"/>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09" name="Shape 109"/>
        <p:cNvGrpSpPr/>
        <p:nvPr/>
      </p:nvGrpSpPr>
      <p:grpSpPr>
        <a:xfrm>
          <a:off x="0" y="0"/>
          <a:ext cx="0" cy="0"/>
          <a:chOff x="0" y="0"/>
          <a:chExt cx="0" cy="0"/>
        </a:xfrm>
      </p:grpSpPr>
      <p:sp>
        <p:nvSpPr>
          <p:cNvPr id="110" name="Google Shape;110;p25"/>
          <p:cNvSpPr txBox="1"/>
          <p:nvPr>
            <p:ph type="title"/>
          </p:nvPr>
        </p:nvSpPr>
        <p:spPr>
          <a:xfrm>
            <a:off x="311700" y="181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Instructions</a:t>
            </a:r>
            <a:endParaRPr b="0">
              <a:latin typeface="Inter ExtraLight" panose="02000503000000020004"/>
              <a:ea typeface="Inter ExtraLight" panose="02000503000000020004"/>
              <a:cs typeface="Inter ExtraLight" panose="02000503000000020004"/>
              <a:sym typeface="Inter ExtraLight" panose="02000503000000020004"/>
            </a:endParaRPr>
          </a:p>
        </p:txBody>
      </p:sp>
      <p:sp>
        <p:nvSpPr>
          <p:cNvPr id="111" name="Google Shape;111;p25"/>
          <p:cNvSpPr txBox="1"/>
          <p:nvPr>
            <p:ph type="body" idx="1"/>
          </p:nvPr>
        </p:nvSpPr>
        <p:spPr>
          <a:xfrm>
            <a:off x="311700" y="695950"/>
            <a:ext cx="8520600" cy="229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r>
              <a:rPr lang="en-GB"/>
              <a:t>For each company, put the tools in the right box to rebuild their modern data stack and specify in the lower part of the diagram how many engineers and people you need in each key position to run this data stack. </a:t>
            </a:r>
            <a:endParaRPr lang="en-GB"/>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r>
              <a:rPr lang="en-GB"/>
              <a:t>🎯 </a:t>
            </a:r>
            <a:r>
              <a:rPr lang="en-GB" b="1"/>
              <a:t>Objectives:</a:t>
            </a:r>
            <a:br>
              <a:rPr lang="en-GB"/>
            </a:br>
            <a:r>
              <a:rPr lang="en-GB"/>
              <a:t>This exercise will lead you to reconstruct data stacks with different degrees of maturity depending on how long you have been working on the data, as we see in this timeline 👇🏽</a:t>
            </a:r>
            <a:endParaRPr lang="en-GB"/>
          </a:p>
        </p:txBody>
      </p:sp>
      <p:cxnSp>
        <p:nvCxnSpPr>
          <p:cNvPr id="112" name="Google Shape;112;p25"/>
          <p:cNvCxnSpPr/>
          <p:nvPr/>
        </p:nvCxnSpPr>
        <p:spPr>
          <a:xfrm>
            <a:off x="1307481" y="3289829"/>
            <a:ext cx="0" cy="424200"/>
          </a:xfrm>
          <a:prstGeom prst="straightConnector1">
            <a:avLst/>
          </a:prstGeom>
          <a:noFill/>
          <a:ln w="9525" cap="flat" cmpd="sng">
            <a:solidFill>
              <a:srgbClr val="4D04C4"/>
            </a:solidFill>
            <a:prstDash val="dash"/>
            <a:round/>
            <a:headEnd type="none" w="med" len="med"/>
            <a:tailEnd type="none" w="med" len="med"/>
          </a:ln>
        </p:spPr>
      </p:cxnSp>
      <p:sp>
        <p:nvSpPr>
          <p:cNvPr id="113" name="Google Shape;113;p25"/>
          <p:cNvSpPr txBox="1"/>
          <p:nvPr/>
        </p:nvSpPr>
        <p:spPr>
          <a:xfrm>
            <a:off x="244999" y="3205900"/>
            <a:ext cx="1066800" cy="47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b="1">
                <a:latin typeface="Inter" panose="02000503000000020004"/>
                <a:ea typeface="Inter" panose="02000503000000020004"/>
                <a:cs typeface="Inter" panose="02000503000000020004"/>
                <a:sym typeface="Inter" panose="02000503000000020004"/>
              </a:rPr>
              <a:t>0 - No data </a:t>
            </a:r>
            <a:r>
              <a:rPr lang="en-GB" sz="1100" i="1">
                <a:latin typeface="Inter" panose="02000503000000020004"/>
                <a:ea typeface="Inter" panose="02000503000000020004"/>
                <a:cs typeface="Inter" panose="02000503000000020004"/>
                <a:sym typeface="Inter" panose="02000503000000020004"/>
              </a:rPr>
              <a:t>(0 year)</a:t>
            </a:r>
            <a:endParaRPr sz="1100" i="1">
              <a:solidFill>
                <a:srgbClr val="000000"/>
              </a:solidFill>
              <a:latin typeface="Inter" panose="02000503000000020004"/>
              <a:ea typeface="Inter" panose="02000503000000020004"/>
              <a:cs typeface="Inter" panose="02000503000000020004"/>
              <a:sym typeface="Inter" panose="02000503000000020004"/>
            </a:endParaRPr>
          </a:p>
        </p:txBody>
      </p:sp>
      <p:sp>
        <p:nvSpPr>
          <p:cNvPr id="114" name="Google Shape;114;p25"/>
          <p:cNvSpPr txBox="1"/>
          <p:nvPr/>
        </p:nvSpPr>
        <p:spPr>
          <a:xfrm>
            <a:off x="2538062" y="3205900"/>
            <a:ext cx="1253100" cy="47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b="1">
                <a:latin typeface="Inter" panose="02000503000000020004"/>
                <a:ea typeface="Inter" panose="02000503000000020004"/>
                <a:cs typeface="Inter" panose="02000503000000020004"/>
                <a:sym typeface="Inter" panose="02000503000000020004"/>
              </a:rPr>
              <a:t>2 - Exploring data </a:t>
            </a:r>
            <a:r>
              <a:rPr lang="en-GB" sz="1100" i="1">
                <a:latin typeface="Inter" panose="02000503000000020004"/>
                <a:ea typeface="Inter" panose="02000503000000020004"/>
                <a:cs typeface="Inter" panose="02000503000000020004"/>
                <a:sym typeface="Inter" panose="02000503000000020004"/>
              </a:rPr>
              <a:t>(1 year)</a:t>
            </a:r>
            <a:endParaRPr sz="1100" i="1">
              <a:solidFill>
                <a:srgbClr val="000000"/>
              </a:solidFill>
              <a:latin typeface="Inter" panose="02000503000000020004"/>
              <a:ea typeface="Inter" panose="02000503000000020004"/>
              <a:cs typeface="Inter" panose="02000503000000020004"/>
              <a:sym typeface="Inter" panose="02000503000000020004"/>
            </a:endParaRPr>
          </a:p>
        </p:txBody>
      </p:sp>
      <p:sp>
        <p:nvSpPr>
          <p:cNvPr id="115" name="Google Shape;115;p25"/>
          <p:cNvSpPr txBox="1"/>
          <p:nvPr/>
        </p:nvSpPr>
        <p:spPr>
          <a:xfrm>
            <a:off x="3759631" y="3205904"/>
            <a:ext cx="1722900" cy="47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b="1">
                <a:latin typeface="Inter" panose="02000503000000020004"/>
                <a:ea typeface="Inter" panose="02000503000000020004"/>
                <a:cs typeface="Inter" panose="02000503000000020004"/>
                <a:sym typeface="Inter" panose="02000503000000020004"/>
              </a:rPr>
              <a:t>3 - Spreading data awareness </a:t>
            </a:r>
            <a:r>
              <a:rPr lang="en-GB" sz="1100" i="1">
                <a:solidFill>
                  <a:schemeClr val="dk1"/>
                </a:solidFill>
                <a:latin typeface="Inter" panose="02000503000000020004"/>
                <a:ea typeface="Inter" panose="02000503000000020004"/>
                <a:cs typeface="Inter" panose="02000503000000020004"/>
                <a:sym typeface="Inter" panose="02000503000000020004"/>
              </a:rPr>
              <a:t>(2-4 years)</a:t>
            </a:r>
            <a:r>
              <a:rPr lang="en-GB" sz="1100" b="1">
                <a:latin typeface="Inter" panose="02000503000000020004"/>
                <a:ea typeface="Inter" panose="02000503000000020004"/>
                <a:cs typeface="Inter" panose="02000503000000020004"/>
                <a:sym typeface="Inter" panose="02000503000000020004"/>
              </a:rPr>
              <a:t> </a:t>
            </a:r>
            <a:endParaRPr sz="1100" b="1">
              <a:solidFill>
                <a:srgbClr val="000000"/>
              </a:solidFill>
              <a:latin typeface="Inter" panose="02000503000000020004"/>
              <a:ea typeface="Inter" panose="02000503000000020004"/>
              <a:cs typeface="Inter" panose="02000503000000020004"/>
              <a:sym typeface="Inter" panose="02000503000000020004"/>
            </a:endParaRPr>
          </a:p>
        </p:txBody>
      </p:sp>
      <p:sp>
        <p:nvSpPr>
          <p:cNvPr id="116" name="Google Shape;116;p25"/>
          <p:cNvSpPr txBox="1"/>
          <p:nvPr/>
        </p:nvSpPr>
        <p:spPr>
          <a:xfrm>
            <a:off x="5482925" y="3205900"/>
            <a:ext cx="1755300" cy="47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b="1">
                <a:latin typeface="Inter" panose="02000503000000020004"/>
                <a:ea typeface="Inter" panose="02000503000000020004"/>
                <a:cs typeface="Inter" panose="02000503000000020004"/>
                <a:sym typeface="Inter" panose="02000503000000020004"/>
              </a:rPr>
              <a:t>4 - Distributing data knowledge </a:t>
            </a:r>
            <a:r>
              <a:rPr lang="en-GB" sz="1100" i="1">
                <a:solidFill>
                  <a:schemeClr val="dk1"/>
                </a:solidFill>
                <a:latin typeface="Inter" panose="02000503000000020004"/>
                <a:ea typeface="Inter" panose="02000503000000020004"/>
                <a:cs typeface="Inter" panose="02000503000000020004"/>
                <a:sym typeface="Inter" panose="02000503000000020004"/>
              </a:rPr>
              <a:t>(&gt;=5 years)</a:t>
            </a:r>
            <a:endParaRPr sz="1100" b="1">
              <a:solidFill>
                <a:srgbClr val="000000"/>
              </a:solidFill>
              <a:latin typeface="Inter" panose="02000503000000020004"/>
              <a:ea typeface="Inter" panose="02000503000000020004"/>
              <a:cs typeface="Inter" panose="02000503000000020004"/>
              <a:sym typeface="Inter" panose="02000503000000020004"/>
            </a:endParaRPr>
          </a:p>
        </p:txBody>
      </p:sp>
      <p:sp>
        <p:nvSpPr>
          <p:cNvPr id="117" name="Google Shape;117;p25"/>
          <p:cNvSpPr txBox="1"/>
          <p:nvPr/>
        </p:nvSpPr>
        <p:spPr>
          <a:xfrm>
            <a:off x="7202275" y="3205900"/>
            <a:ext cx="1755300" cy="50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b="1">
                <a:latin typeface="Inter" panose="02000503000000020004"/>
                <a:ea typeface="Inter" panose="02000503000000020004"/>
                <a:cs typeface="Inter" panose="02000503000000020004"/>
                <a:sym typeface="Inter" panose="02000503000000020004"/>
              </a:rPr>
              <a:t>5 - Decentralising data </a:t>
            </a:r>
            <a:endParaRPr sz="1100" b="1">
              <a:latin typeface="Inter" panose="02000503000000020004"/>
              <a:ea typeface="Inter" panose="02000503000000020004"/>
              <a:cs typeface="Inter" panose="02000503000000020004"/>
              <a:sym typeface="Inter" panose="02000503000000020004"/>
            </a:endParaRPr>
          </a:p>
          <a:p>
            <a:pPr marL="0" lvl="0" indent="0" algn="ctr" rtl="0">
              <a:spcBef>
                <a:spcPts val="0"/>
              </a:spcBef>
              <a:spcAft>
                <a:spcPts val="0"/>
              </a:spcAft>
              <a:buNone/>
            </a:pPr>
            <a:r>
              <a:rPr lang="en-GB" sz="1100" i="1">
                <a:latin typeface="Inter" panose="02000503000000020004"/>
                <a:ea typeface="Inter" panose="02000503000000020004"/>
                <a:cs typeface="Inter" panose="02000503000000020004"/>
                <a:sym typeface="Inter" panose="02000503000000020004"/>
              </a:rPr>
              <a:t>aka Data mesh </a:t>
            </a:r>
            <a:endParaRPr sz="1100" i="1">
              <a:latin typeface="Inter" panose="02000503000000020004"/>
              <a:ea typeface="Inter" panose="02000503000000020004"/>
              <a:cs typeface="Inter" panose="02000503000000020004"/>
              <a:sym typeface="Inter" panose="02000503000000020004"/>
            </a:endParaRPr>
          </a:p>
        </p:txBody>
      </p:sp>
      <p:cxnSp>
        <p:nvCxnSpPr>
          <p:cNvPr id="118" name="Google Shape;118;p25"/>
          <p:cNvCxnSpPr>
            <a:stCxn id="115" idx="1"/>
            <a:endCxn id="115" idx="1"/>
          </p:cNvCxnSpPr>
          <p:nvPr/>
        </p:nvCxnSpPr>
        <p:spPr>
          <a:xfrm>
            <a:off x="3759631" y="3441104"/>
            <a:ext cx="0" cy="0"/>
          </a:xfrm>
          <a:prstGeom prst="straightConnector1">
            <a:avLst/>
          </a:prstGeom>
          <a:noFill/>
          <a:ln w="9525" cap="flat" cmpd="sng">
            <a:solidFill>
              <a:schemeClr val="dk2"/>
            </a:solidFill>
            <a:prstDash val="solid"/>
            <a:round/>
            <a:headEnd type="none" w="med" len="med"/>
            <a:tailEnd type="none" w="med" len="med"/>
          </a:ln>
        </p:spPr>
      </p:cxnSp>
      <p:cxnSp>
        <p:nvCxnSpPr>
          <p:cNvPr id="119" name="Google Shape;119;p25"/>
          <p:cNvCxnSpPr/>
          <p:nvPr/>
        </p:nvCxnSpPr>
        <p:spPr>
          <a:xfrm>
            <a:off x="3791225" y="3289829"/>
            <a:ext cx="0" cy="424200"/>
          </a:xfrm>
          <a:prstGeom prst="straightConnector1">
            <a:avLst/>
          </a:prstGeom>
          <a:noFill/>
          <a:ln w="9525" cap="flat" cmpd="sng">
            <a:solidFill>
              <a:srgbClr val="4D04C4"/>
            </a:solidFill>
            <a:prstDash val="dash"/>
            <a:round/>
            <a:headEnd type="none" w="med" len="med"/>
            <a:tailEnd type="none" w="med" len="med"/>
          </a:ln>
        </p:spPr>
      </p:cxnSp>
      <p:cxnSp>
        <p:nvCxnSpPr>
          <p:cNvPr id="120" name="Google Shape;120;p25"/>
          <p:cNvCxnSpPr/>
          <p:nvPr/>
        </p:nvCxnSpPr>
        <p:spPr>
          <a:xfrm>
            <a:off x="5486581" y="3289829"/>
            <a:ext cx="0" cy="424200"/>
          </a:xfrm>
          <a:prstGeom prst="straightConnector1">
            <a:avLst/>
          </a:prstGeom>
          <a:noFill/>
          <a:ln w="9525" cap="flat" cmpd="sng">
            <a:solidFill>
              <a:srgbClr val="4D04C4"/>
            </a:solidFill>
            <a:prstDash val="dash"/>
            <a:round/>
            <a:headEnd type="none" w="med" len="med"/>
            <a:tailEnd type="none" w="med" len="med"/>
          </a:ln>
        </p:spPr>
      </p:cxnSp>
      <p:cxnSp>
        <p:nvCxnSpPr>
          <p:cNvPr id="121" name="Google Shape;121;p25"/>
          <p:cNvCxnSpPr/>
          <p:nvPr/>
        </p:nvCxnSpPr>
        <p:spPr>
          <a:xfrm>
            <a:off x="7220225" y="3289829"/>
            <a:ext cx="0" cy="424200"/>
          </a:xfrm>
          <a:prstGeom prst="straightConnector1">
            <a:avLst/>
          </a:prstGeom>
          <a:noFill/>
          <a:ln w="9525" cap="flat" cmpd="sng">
            <a:solidFill>
              <a:srgbClr val="4D04C4"/>
            </a:solidFill>
            <a:prstDash val="dash"/>
            <a:round/>
            <a:headEnd type="none" w="med" len="med"/>
            <a:tailEnd type="none" w="med" len="med"/>
          </a:ln>
        </p:spPr>
      </p:cxnSp>
      <p:sp>
        <p:nvSpPr>
          <p:cNvPr id="122" name="Google Shape;122;p25"/>
          <p:cNvSpPr txBox="1"/>
          <p:nvPr/>
        </p:nvSpPr>
        <p:spPr>
          <a:xfrm>
            <a:off x="1311795" y="3205900"/>
            <a:ext cx="1253100" cy="47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b="1">
                <a:latin typeface="Inter" panose="02000503000000020004"/>
                <a:ea typeface="Inter" panose="02000503000000020004"/>
                <a:cs typeface="Inter" panose="02000503000000020004"/>
                <a:sym typeface="Inter" panose="02000503000000020004"/>
              </a:rPr>
              <a:t>1 - Discovering data </a:t>
            </a:r>
            <a:r>
              <a:rPr lang="en-GB" sz="1100" i="1">
                <a:latin typeface="Inter" panose="02000503000000020004"/>
                <a:ea typeface="Inter" panose="02000503000000020004"/>
                <a:cs typeface="Inter" panose="02000503000000020004"/>
                <a:sym typeface="Inter" panose="02000503000000020004"/>
              </a:rPr>
              <a:t>(&lt;1 year)</a:t>
            </a:r>
            <a:endParaRPr sz="1100" i="1">
              <a:solidFill>
                <a:srgbClr val="000000"/>
              </a:solidFill>
              <a:latin typeface="Inter" panose="02000503000000020004"/>
              <a:ea typeface="Inter" panose="02000503000000020004"/>
              <a:cs typeface="Inter" panose="02000503000000020004"/>
              <a:sym typeface="Inter" panose="02000503000000020004"/>
            </a:endParaRPr>
          </a:p>
        </p:txBody>
      </p:sp>
      <p:cxnSp>
        <p:nvCxnSpPr>
          <p:cNvPr id="123" name="Google Shape;123;p25"/>
          <p:cNvCxnSpPr/>
          <p:nvPr/>
        </p:nvCxnSpPr>
        <p:spPr>
          <a:xfrm>
            <a:off x="2559387" y="3289829"/>
            <a:ext cx="0" cy="424200"/>
          </a:xfrm>
          <a:prstGeom prst="straightConnector1">
            <a:avLst/>
          </a:prstGeom>
          <a:noFill/>
          <a:ln w="9525" cap="flat" cmpd="sng">
            <a:solidFill>
              <a:srgbClr val="4D04C4"/>
            </a:solidFill>
            <a:prstDash val="dash"/>
            <a:round/>
            <a:headEnd type="none" w="med" len="med"/>
            <a:tailEnd type="none" w="med" len="med"/>
          </a:ln>
        </p:spPr>
      </p:cxnSp>
      <p:cxnSp>
        <p:nvCxnSpPr>
          <p:cNvPr id="124" name="Google Shape;124;p25"/>
          <p:cNvCxnSpPr/>
          <p:nvPr/>
        </p:nvCxnSpPr>
        <p:spPr>
          <a:xfrm>
            <a:off x="211525" y="3295929"/>
            <a:ext cx="0" cy="424200"/>
          </a:xfrm>
          <a:prstGeom prst="straightConnector1">
            <a:avLst/>
          </a:prstGeom>
          <a:noFill/>
          <a:ln w="28575" cap="flat" cmpd="sng">
            <a:solidFill>
              <a:srgbClr val="4D04C4"/>
            </a:solidFill>
            <a:prstDash val="solid"/>
            <a:round/>
            <a:headEnd type="none" w="med" len="med"/>
            <a:tailEnd type="none" w="med" len="med"/>
          </a:ln>
        </p:spPr>
      </p:cxnSp>
      <p:cxnSp>
        <p:nvCxnSpPr>
          <p:cNvPr id="125" name="Google Shape;125;p25"/>
          <p:cNvCxnSpPr/>
          <p:nvPr/>
        </p:nvCxnSpPr>
        <p:spPr>
          <a:xfrm>
            <a:off x="8832300" y="3295929"/>
            <a:ext cx="0" cy="424200"/>
          </a:xfrm>
          <a:prstGeom prst="straightConnector1">
            <a:avLst/>
          </a:prstGeom>
          <a:noFill/>
          <a:ln w="28575" cap="flat" cmpd="sng">
            <a:solidFill>
              <a:srgbClr val="4D04C4"/>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29" name="Shape 129"/>
        <p:cNvGrpSpPr/>
        <p:nvPr/>
      </p:nvGrpSpPr>
      <p:grpSpPr>
        <a:xfrm>
          <a:off x="0" y="0"/>
          <a:ext cx="0" cy="0"/>
          <a:chOff x="0" y="0"/>
          <a:chExt cx="0" cy="0"/>
        </a:xfrm>
      </p:grpSpPr>
      <p:sp>
        <p:nvSpPr>
          <p:cNvPr id="130" name="Google Shape;130;p26"/>
          <p:cNvSpPr txBox="1"/>
          <p:nvPr>
            <p:ph type="title"/>
          </p:nvPr>
        </p:nvSpPr>
        <p:spPr>
          <a:xfrm>
            <a:off x="311700" y="181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Circle</a:t>
            </a:r>
            <a:endParaRPr lang="en-GB"/>
          </a:p>
        </p:txBody>
      </p:sp>
      <p:sp>
        <p:nvSpPr>
          <p:cNvPr id="131" name="Google Shape;131;p26"/>
          <p:cNvSpPr txBox="1"/>
          <p:nvPr>
            <p:ph type="body" idx="1"/>
          </p:nvPr>
        </p:nvSpPr>
        <p:spPr>
          <a:xfrm>
            <a:off x="311700" y="1000750"/>
            <a:ext cx="8520600" cy="34164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1200">
                <a:solidFill>
                  <a:schemeClr val="dk1"/>
                </a:solidFill>
                <a:latin typeface="Arial" panose="020B0604020202020204"/>
                <a:ea typeface="Arial" panose="020B0604020202020204"/>
                <a:cs typeface="Arial" panose="020B0604020202020204"/>
                <a:sym typeface="Arial" panose="020B0604020202020204"/>
              </a:rPr>
              <a:t>ℹ️ “Circle is a young company that does not yet have a data or IT team. However, like all companies, we have to process data every day. We manually extract data from our logistics provider. The sales team enters orders on Google sheets (1) while customers can request a refund via a Google form. Google Analytics (1) tracks visitor data for the Prestashop-hosted site. We centralize the data on several Google Sheets (2) and perform the calculation and enrichment of the data on these Google Sheets (3). To export data from the data sources to Google Sheet, we do it either manually or with n8n (1). To return data from Google Sheet to commercial tools, we try to use n8n (2) as much as possible. We analyse and visualise our data on Google Sheets (4) with the exception of traffic analysis which we do directly on Google Analytics (2).”</a:t>
            </a:r>
            <a:endParaRPr lang="en-GB" sz="1200">
              <a:solidFill>
                <a:schemeClr val="dk1"/>
              </a:solidFill>
              <a:latin typeface="Arial" panose="020B0604020202020204"/>
              <a:ea typeface="Arial" panose="020B0604020202020204"/>
              <a:cs typeface="Arial" panose="020B0604020202020204"/>
              <a:sym typeface="Arial" panose="020B0604020202020204"/>
            </a:endParaRPr>
          </a:p>
        </p:txBody>
      </p:sp>
      <p:pic>
        <p:nvPicPr>
          <p:cNvPr id="132" name="Google Shape;132;p26"/>
          <p:cNvPicPr preferRelativeResize="0"/>
          <p:nvPr/>
        </p:nvPicPr>
        <p:blipFill>
          <a:blip r:embed="rId1"/>
          <a:stretch>
            <a:fillRect/>
          </a:stretch>
        </p:blipFill>
        <p:spPr>
          <a:xfrm>
            <a:off x="6983997" y="181975"/>
            <a:ext cx="1753903" cy="572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36" name="Shape 136"/>
        <p:cNvGrpSpPr/>
        <p:nvPr/>
      </p:nvGrpSpPr>
      <p:grpSpPr>
        <a:xfrm>
          <a:off x="0" y="0"/>
          <a:ext cx="0" cy="0"/>
          <a:chOff x="0" y="0"/>
          <a:chExt cx="0" cy="0"/>
        </a:xfrm>
      </p:grpSpPr>
      <p:sp>
        <p:nvSpPr>
          <p:cNvPr id="137" name="Google Shape;137;p27"/>
          <p:cNvSpPr/>
          <p:nvPr/>
        </p:nvSpPr>
        <p:spPr>
          <a:xfrm>
            <a:off x="288650" y="3639131"/>
            <a:ext cx="4079700" cy="239700"/>
          </a:xfrm>
          <a:prstGeom prst="chevron">
            <a:avLst>
              <a:gd name="adj" fmla="val 50000"/>
            </a:avLst>
          </a:prstGeom>
          <a:solidFill>
            <a:srgbClr val="EA9999"/>
          </a:solid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980000"/>
                </a:solidFill>
                <a:latin typeface="Inter" panose="02000503000000020004"/>
                <a:ea typeface="Inter" panose="02000503000000020004"/>
                <a:cs typeface="Inter" panose="02000503000000020004"/>
                <a:sym typeface="Inter" panose="02000503000000020004"/>
              </a:rPr>
              <a:t>  DE</a:t>
            </a:r>
            <a:endParaRPr b="1">
              <a:solidFill>
                <a:srgbClr val="980000"/>
              </a:solidFill>
              <a:latin typeface="Inter" panose="02000503000000020004"/>
              <a:ea typeface="Inter" panose="02000503000000020004"/>
              <a:cs typeface="Inter" panose="02000503000000020004"/>
              <a:sym typeface="Inter" panose="02000503000000020004"/>
            </a:endParaRPr>
          </a:p>
        </p:txBody>
      </p:sp>
      <p:sp>
        <p:nvSpPr>
          <p:cNvPr id="138" name="Google Shape;138;p27"/>
          <p:cNvSpPr/>
          <p:nvPr/>
        </p:nvSpPr>
        <p:spPr>
          <a:xfrm>
            <a:off x="4479650" y="3639131"/>
            <a:ext cx="4079700" cy="239700"/>
          </a:xfrm>
          <a:prstGeom prst="chevron">
            <a:avLst>
              <a:gd name="adj" fmla="val 50000"/>
            </a:avLst>
          </a:prstGeom>
          <a:solidFill>
            <a:srgbClr val="FFE599"/>
          </a:solid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FF9900"/>
                </a:solidFill>
                <a:latin typeface="Inter" panose="02000503000000020004"/>
                <a:ea typeface="Inter" panose="02000503000000020004"/>
                <a:cs typeface="Inter" panose="02000503000000020004"/>
                <a:sym typeface="Inter" panose="02000503000000020004"/>
              </a:rPr>
              <a:t>           DA</a:t>
            </a:r>
            <a:endParaRPr b="1">
              <a:solidFill>
                <a:srgbClr val="FF9900"/>
              </a:solidFill>
              <a:latin typeface="Inter" panose="02000503000000020004"/>
              <a:ea typeface="Inter" panose="02000503000000020004"/>
              <a:cs typeface="Inter" panose="02000503000000020004"/>
              <a:sym typeface="Inter" panose="02000503000000020004"/>
            </a:endParaRPr>
          </a:p>
        </p:txBody>
      </p:sp>
      <p:pic>
        <p:nvPicPr>
          <p:cNvPr id="139" name="Google Shape;139;p27"/>
          <p:cNvPicPr preferRelativeResize="0"/>
          <p:nvPr/>
        </p:nvPicPr>
        <p:blipFill>
          <a:blip r:embed="rId1"/>
          <a:stretch>
            <a:fillRect/>
          </a:stretch>
        </p:blipFill>
        <p:spPr>
          <a:xfrm>
            <a:off x="1467950" y="3664825"/>
            <a:ext cx="184575" cy="184575"/>
          </a:xfrm>
          <a:prstGeom prst="rect">
            <a:avLst/>
          </a:prstGeom>
          <a:noFill/>
          <a:ln>
            <a:noFill/>
          </a:ln>
        </p:spPr>
      </p:pic>
      <p:sp>
        <p:nvSpPr>
          <p:cNvPr id="140" name="Google Shape;140;p27"/>
          <p:cNvSpPr/>
          <p:nvPr/>
        </p:nvSpPr>
        <p:spPr>
          <a:xfrm>
            <a:off x="3683475" y="4335430"/>
            <a:ext cx="1452600" cy="270000"/>
          </a:xfrm>
          <a:prstGeom prst="chevron">
            <a:avLst>
              <a:gd name="adj" fmla="val 50000"/>
            </a:avLst>
          </a:prstGeom>
          <a:solidFill>
            <a:srgbClr val="D9D2E9"/>
          </a:soli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rgbClr val="9900FF"/>
                </a:solidFill>
                <a:latin typeface="Inter" panose="02000503000000020004"/>
                <a:ea typeface="Inter" panose="02000503000000020004"/>
                <a:cs typeface="Inter" panose="02000503000000020004"/>
                <a:sym typeface="Inter" panose="02000503000000020004"/>
              </a:rPr>
              <a:t>                DS</a:t>
            </a:r>
            <a:endParaRPr sz="1200" b="1">
              <a:solidFill>
                <a:srgbClr val="9900FF"/>
              </a:solidFill>
              <a:latin typeface="Inter" panose="02000503000000020004"/>
              <a:ea typeface="Inter" panose="02000503000000020004"/>
              <a:cs typeface="Inter" panose="02000503000000020004"/>
              <a:sym typeface="Inter" panose="02000503000000020004"/>
            </a:endParaRPr>
          </a:p>
        </p:txBody>
      </p:sp>
      <p:sp>
        <p:nvSpPr>
          <p:cNvPr id="141" name="Google Shape;141;p27"/>
          <p:cNvSpPr/>
          <p:nvPr/>
        </p:nvSpPr>
        <p:spPr>
          <a:xfrm>
            <a:off x="2498450" y="3965929"/>
            <a:ext cx="40797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1C4587"/>
                </a:solidFill>
                <a:latin typeface="Inter" panose="02000503000000020004"/>
                <a:ea typeface="Inter" panose="02000503000000020004"/>
                <a:cs typeface="Inter" panose="02000503000000020004"/>
                <a:sym typeface="Inter" panose="02000503000000020004"/>
              </a:rPr>
              <a:t>   AE</a:t>
            </a:r>
            <a:endParaRPr b="1">
              <a:solidFill>
                <a:srgbClr val="1C4587"/>
              </a:solidFill>
              <a:latin typeface="Inter" panose="02000503000000020004"/>
              <a:ea typeface="Inter" panose="02000503000000020004"/>
              <a:cs typeface="Inter" panose="02000503000000020004"/>
              <a:sym typeface="Inter" panose="02000503000000020004"/>
            </a:endParaRPr>
          </a:p>
        </p:txBody>
      </p:sp>
      <p:pic>
        <p:nvPicPr>
          <p:cNvPr id="142" name="Google Shape;142;p27"/>
          <p:cNvPicPr preferRelativeResize="0"/>
          <p:nvPr/>
        </p:nvPicPr>
        <p:blipFill>
          <a:blip r:embed="rId2"/>
          <a:stretch>
            <a:fillRect/>
          </a:stretch>
        </p:blipFill>
        <p:spPr>
          <a:xfrm>
            <a:off x="3345450" y="3976724"/>
            <a:ext cx="184575" cy="215161"/>
          </a:xfrm>
          <a:prstGeom prst="rect">
            <a:avLst/>
          </a:prstGeom>
          <a:noFill/>
          <a:ln>
            <a:noFill/>
          </a:ln>
        </p:spPr>
      </p:pic>
      <p:sp>
        <p:nvSpPr>
          <p:cNvPr id="143" name="Google Shape;143;p27"/>
          <p:cNvSpPr/>
          <p:nvPr/>
        </p:nvSpPr>
        <p:spPr>
          <a:xfrm>
            <a:off x="6725625" y="3965929"/>
            <a:ext cx="2367000" cy="248100"/>
          </a:xfrm>
          <a:prstGeom prst="chevron">
            <a:avLst>
              <a:gd name="adj" fmla="val 50000"/>
            </a:avLst>
          </a:prstGeom>
          <a:solidFill>
            <a:srgbClr val="D9EAD3"/>
          </a:solidFill>
          <a:ln w="28575"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274E13"/>
                </a:solidFill>
                <a:latin typeface="Inter" panose="02000503000000020004"/>
                <a:ea typeface="Inter" panose="02000503000000020004"/>
                <a:cs typeface="Inter" panose="02000503000000020004"/>
                <a:sym typeface="Inter" panose="02000503000000020004"/>
              </a:rPr>
              <a:t>      </a:t>
            </a:r>
            <a:r>
              <a:rPr lang="fr-FR" altLang="en-GB" b="1">
                <a:solidFill>
                  <a:srgbClr val="274E13"/>
                </a:solidFill>
                <a:latin typeface="Inter" panose="02000503000000020004"/>
                <a:ea typeface="Inter" panose="02000503000000020004"/>
                <a:cs typeface="Inter" panose="02000503000000020004"/>
                <a:sym typeface="Inter" panose="02000503000000020004"/>
              </a:rPr>
              <a:t> </a:t>
            </a:r>
            <a:r>
              <a:rPr lang="en-GB" b="1">
                <a:solidFill>
                  <a:srgbClr val="274E13"/>
                </a:solidFill>
                <a:latin typeface="Inter" panose="02000503000000020004"/>
                <a:ea typeface="Inter" panose="02000503000000020004"/>
                <a:cs typeface="Inter" panose="02000503000000020004"/>
                <a:sym typeface="Inter" panose="02000503000000020004"/>
              </a:rPr>
              <a:t>    BA</a:t>
            </a:r>
            <a:endParaRPr b="1">
              <a:solidFill>
                <a:srgbClr val="274E13"/>
              </a:solidFill>
              <a:latin typeface="Inter" panose="02000503000000020004"/>
              <a:ea typeface="Inter" panose="02000503000000020004"/>
              <a:cs typeface="Inter" panose="02000503000000020004"/>
              <a:sym typeface="Inter" panose="02000503000000020004"/>
            </a:endParaRPr>
          </a:p>
        </p:txBody>
      </p:sp>
      <p:pic>
        <p:nvPicPr>
          <p:cNvPr id="144" name="Google Shape;144;p27"/>
          <p:cNvPicPr preferRelativeResize="0"/>
          <p:nvPr/>
        </p:nvPicPr>
        <p:blipFill>
          <a:blip r:embed="rId3"/>
          <a:stretch>
            <a:fillRect/>
          </a:stretch>
        </p:blipFill>
        <p:spPr>
          <a:xfrm>
            <a:off x="7052751" y="3994882"/>
            <a:ext cx="184575" cy="184575"/>
          </a:xfrm>
          <a:prstGeom prst="rect">
            <a:avLst/>
          </a:prstGeom>
          <a:noFill/>
          <a:ln>
            <a:noFill/>
          </a:ln>
        </p:spPr>
      </p:pic>
      <p:sp>
        <p:nvSpPr>
          <p:cNvPr id="145" name="Google Shape;145;p27"/>
          <p:cNvSpPr/>
          <p:nvPr/>
        </p:nvSpPr>
        <p:spPr>
          <a:xfrm>
            <a:off x="96225" y="3965929"/>
            <a:ext cx="2284200" cy="248100"/>
          </a:xfrm>
          <a:prstGeom prst="chevron">
            <a:avLst>
              <a:gd name="adj" fmla="val 50000"/>
            </a:avLst>
          </a:prstGeom>
          <a:solidFill>
            <a:srgbClr val="EAD1DC"/>
          </a:solidFill>
          <a:ln w="2857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FF00FF"/>
                </a:solidFill>
                <a:latin typeface="Inter" panose="02000503000000020004"/>
                <a:ea typeface="Inter" panose="02000503000000020004"/>
                <a:cs typeface="Inter" panose="02000503000000020004"/>
                <a:sym typeface="Inter" panose="02000503000000020004"/>
              </a:rPr>
              <a:t>            D.Ops</a:t>
            </a:r>
            <a:endParaRPr b="1">
              <a:solidFill>
                <a:srgbClr val="FF00FF"/>
              </a:solidFill>
              <a:latin typeface="Inter" panose="02000503000000020004"/>
              <a:ea typeface="Inter" panose="02000503000000020004"/>
              <a:cs typeface="Inter" panose="02000503000000020004"/>
              <a:sym typeface="Inter" panose="02000503000000020004"/>
            </a:endParaRPr>
          </a:p>
        </p:txBody>
      </p:sp>
      <p:pic>
        <p:nvPicPr>
          <p:cNvPr id="146" name="Google Shape;146;p27"/>
          <p:cNvPicPr preferRelativeResize="0"/>
          <p:nvPr/>
        </p:nvPicPr>
        <p:blipFill>
          <a:blip r:embed="rId4"/>
          <a:stretch>
            <a:fillRect/>
          </a:stretch>
        </p:blipFill>
        <p:spPr>
          <a:xfrm>
            <a:off x="505950" y="3971667"/>
            <a:ext cx="208975" cy="208950"/>
          </a:xfrm>
          <a:prstGeom prst="rect">
            <a:avLst/>
          </a:prstGeom>
          <a:noFill/>
          <a:ln>
            <a:noFill/>
          </a:ln>
        </p:spPr>
      </p:pic>
      <p:pic>
        <p:nvPicPr>
          <p:cNvPr id="147" name="Google Shape;147;p27"/>
          <p:cNvPicPr preferRelativeResize="0"/>
          <p:nvPr/>
        </p:nvPicPr>
        <p:blipFill>
          <a:blip r:embed="rId5"/>
          <a:stretch>
            <a:fillRect/>
          </a:stretch>
        </p:blipFill>
        <p:spPr>
          <a:xfrm>
            <a:off x="3990290" y="4365325"/>
            <a:ext cx="208975" cy="208975"/>
          </a:xfrm>
          <a:prstGeom prst="rect">
            <a:avLst/>
          </a:prstGeom>
          <a:noFill/>
          <a:ln>
            <a:noFill/>
          </a:ln>
        </p:spPr>
      </p:pic>
      <p:pic>
        <p:nvPicPr>
          <p:cNvPr id="148" name="Google Shape;148;p27"/>
          <p:cNvPicPr preferRelativeResize="0"/>
          <p:nvPr/>
        </p:nvPicPr>
        <p:blipFill>
          <a:blip r:embed="rId6"/>
          <a:stretch>
            <a:fillRect/>
          </a:stretch>
        </p:blipFill>
        <p:spPr>
          <a:xfrm>
            <a:off x="5641716" y="3644004"/>
            <a:ext cx="208975" cy="208975"/>
          </a:xfrm>
          <a:prstGeom prst="rect">
            <a:avLst/>
          </a:prstGeom>
          <a:noFill/>
          <a:ln>
            <a:noFill/>
          </a:ln>
        </p:spPr>
      </p:pic>
      <p:sp>
        <p:nvSpPr>
          <p:cNvPr id="149" name="Google Shape;149;p27"/>
          <p:cNvSpPr/>
          <p:nvPr/>
        </p:nvSpPr>
        <p:spPr>
          <a:xfrm>
            <a:off x="3260475" y="1056021"/>
            <a:ext cx="2444100" cy="1165500"/>
          </a:xfrm>
          <a:prstGeom prst="round2SameRect">
            <a:avLst>
              <a:gd name="adj1" fmla="val 3116"/>
              <a:gd name="adj2" fmla="val 0"/>
            </a:avLst>
          </a:prstGeom>
          <a:noFill/>
          <a:ln w="9525" cap="flat" cmpd="sng">
            <a:solidFill>
              <a:srgbClr val="00E9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 name="Google Shape;150;p27"/>
          <p:cNvSpPr/>
          <p:nvPr/>
        </p:nvSpPr>
        <p:spPr>
          <a:xfrm>
            <a:off x="297700" y="1093321"/>
            <a:ext cx="1414200" cy="1119600"/>
          </a:xfrm>
          <a:prstGeom prst="round2SameRect">
            <a:avLst>
              <a:gd name="adj1" fmla="val 3116"/>
              <a:gd name="adj2" fmla="val 0"/>
            </a:avLst>
          </a:prstGeom>
          <a:noFill/>
          <a:ln w="9525" cap="flat" cmpd="sng">
            <a:solidFill>
              <a:srgbClr val="4D04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 name="Google Shape;151;p27"/>
          <p:cNvSpPr/>
          <p:nvPr/>
        </p:nvSpPr>
        <p:spPr>
          <a:xfrm>
            <a:off x="297675" y="1083637"/>
            <a:ext cx="1414200" cy="252000"/>
          </a:xfrm>
          <a:prstGeom prst="round2SameRect">
            <a:avLst>
              <a:gd name="adj1" fmla="val 16667"/>
              <a:gd name="adj2" fmla="val 0"/>
            </a:avLst>
          </a:prstGeom>
          <a:solidFill>
            <a:srgbClr val="4D04C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lt1"/>
                </a:solidFill>
                <a:latin typeface="Inter" panose="02000503000000020004"/>
                <a:ea typeface="Inter" panose="02000503000000020004"/>
                <a:cs typeface="Inter" panose="02000503000000020004"/>
                <a:sym typeface="Inter" panose="02000503000000020004"/>
              </a:rPr>
              <a:t>      Data sources</a:t>
            </a:r>
            <a:endParaRPr sz="1200">
              <a:solidFill>
                <a:schemeClr val="lt1"/>
              </a:solidFill>
              <a:latin typeface="Inter" panose="02000503000000020004"/>
              <a:ea typeface="Inter" panose="02000503000000020004"/>
              <a:cs typeface="Inter" panose="02000503000000020004"/>
              <a:sym typeface="Inter" panose="02000503000000020004"/>
            </a:endParaRPr>
          </a:p>
        </p:txBody>
      </p:sp>
      <p:sp>
        <p:nvSpPr>
          <p:cNvPr id="152" name="Google Shape;152;p27"/>
          <p:cNvSpPr/>
          <p:nvPr/>
        </p:nvSpPr>
        <p:spPr>
          <a:xfrm>
            <a:off x="366521" y="1118321"/>
            <a:ext cx="198000" cy="197400"/>
          </a:xfrm>
          <a:prstGeom prst="roundRect">
            <a:avLst>
              <a:gd name="adj" fmla="val 16667"/>
            </a:avLst>
          </a:prstGeom>
          <a:solidFill>
            <a:schemeClr val="lt1"/>
          </a:solidFill>
          <a:ln w="9525" cap="flat" cmpd="sng">
            <a:solidFill>
              <a:srgbClr val="4D04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53" name="Google Shape;153;p27"/>
          <p:cNvPicPr preferRelativeResize="0"/>
          <p:nvPr/>
        </p:nvPicPr>
        <p:blipFill>
          <a:blip r:embed="rId7"/>
          <a:stretch>
            <a:fillRect/>
          </a:stretch>
        </p:blipFill>
        <p:spPr>
          <a:xfrm>
            <a:off x="371670" y="1117836"/>
            <a:ext cx="182769" cy="182321"/>
          </a:xfrm>
          <a:prstGeom prst="rect">
            <a:avLst/>
          </a:prstGeom>
          <a:noFill/>
          <a:ln>
            <a:noFill/>
          </a:ln>
          <a:effectLst>
            <a:outerShdw blurRad="57150" dist="19050" dir="5400000" algn="bl" rotWithShape="0">
              <a:srgbClr val="000000">
                <a:alpha val="50000"/>
              </a:srgbClr>
            </a:outerShdw>
          </a:effectLst>
        </p:spPr>
      </p:pic>
      <p:sp>
        <p:nvSpPr>
          <p:cNvPr id="154" name="Google Shape;154;p27"/>
          <p:cNvSpPr/>
          <p:nvPr/>
        </p:nvSpPr>
        <p:spPr>
          <a:xfrm>
            <a:off x="1779075" y="1703624"/>
            <a:ext cx="1414200" cy="252000"/>
          </a:xfrm>
          <a:prstGeom prst="homePlate">
            <a:avLst>
              <a:gd name="adj" fmla="val 5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55" name="Google Shape;155;p27"/>
          <p:cNvCxnSpPr/>
          <p:nvPr/>
        </p:nvCxnSpPr>
        <p:spPr>
          <a:xfrm rot="10800000">
            <a:off x="2423175" y="1803224"/>
            <a:ext cx="3300" cy="224700"/>
          </a:xfrm>
          <a:prstGeom prst="straightConnector1">
            <a:avLst/>
          </a:prstGeom>
          <a:noFill/>
          <a:ln w="28575" cap="flat" cmpd="sng">
            <a:solidFill>
              <a:srgbClr val="FF0000"/>
            </a:solidFill>
            <a:prstDash val="solid"/>
            <a:round/>
            <a:headEnd type="none" w="med" len="med"/>
            <a:tailEnd type="none" w="med" len="med"/>
          </a:ln>
        </p:spPr>
      </p:cxnSp>
      <p:sp>
        <p:nvSpPr>
          <p:cNvPr id="156" name="Google Shape;156;p27"/>
          <p:cNvSpPr/>
          <p:nvPr/>
        </p:nvSpPr>
        <p:spPr>
          <a:xfrm>
            <a:off x="5817068" y="1880262"/>
            <a:ext cx="1414200" cy="252000"/>
          </a:xfrm>
          <a:prstGeom prst="homePlat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57" name="Google Shape;157;p27"/>
          <p:cNvCxnSpPr>
            <a:stCxn id="158" idx="0"/>
            <a:endCxn id="156" idx="2"/>
          </p:cNvCxnSpPr>
          <p:nvPr/>
        </p:nvCxnSpPr>
        <p:spPr>
          <a:xfrm rot="10800000">
            <a:off x="6461020" y="2132362"/>
            <a:ext cx="1800" cy="185400"/>
          </a:xfrm>
          <a:prstGeom prst="straightConnector1">
            <a:avLst/>
          </a:prstGeom>
          <a:noFill/>
          <a:ln w="28575" cap="flat" cmpd="sng">
            <a:solidFill>
              <a:schemeClr val="accent4"/>
            </a:solidFill>
            <a:prstDash val="solid"/>
            <a:round/>
            <a:headEnd type="none" w="med" len="med"/>
            <a:tailEnd type="none" w="med" len="med"/>
          </a:ln>
        </p:spPr>
      </p:cxnSp>
      <p:sp>
        <p:nvSpPr>
          <p:cNvPr id="158" name="Google Shape;158;p27"/>
          <p:cNvSpPr/>
          <p:nvPr/>
        </p:nvSpPr>
        <p:spPr>
          <a:xfrm>
            <a:off x="5905870" y="2317762"/>
            <a:ext cx="1113900" cy="252000"/>
          </a:xfrm>
          <a:prstGeom prst="roundRect">
            <a:avLst>
              <a:gd name="adj" fmla="val 16667"/>
            </a:avLst>
          </a:prstGeom>
          <a:noFill/>
          <a:ln w="19050" cap="flat" cmpd="sng">
            <a:solidFill>
              <a:schemeClr val="accent4"/>
            </a:solidFill>
            <a:prstDash val="solid"/>
            <a:round/>
            <a:headEnd type="none" w="sm" len="sm"/>
            <a:tailEnd type="none" w="sm" len="sm"/>
          </a:ln>
        </p:spPr>
        <p:txBody>
          <a:bodyPr spcFirstLastPara="1" wrap="square" lIns="91425" tIns="91425" rIns="36000" bIns="91425" anchor="ctr" anchorCtr="0">
            <a:noAutofit/>
          </a:bodyPr>
          <a:lstStyle/>
          <a:p>
            <a:pPr marL="0" lvl="0" indent="0" algn="l" rtl="0">
              <a:spcBef>
                <a:spcPts val="0"/>
              </a:spcBef>
              <a:spcAft>
                <a:spcPts val="0"/>
              </a:spcAft>
              <a:buNone/>
            </a:pPr>
            <a:r>
              <a:rPr lang="en-GB" sz="1000" i="1">
                <a:solidFill>
                  <a:schemeClr val="accent4"/>
                </a:solidFill>
                <a:latin typeface="Inter SemiBold" panose="02000503000000020004"/>
                <a:ea typeface="Inter SemiBold" panose="02000503000000020004"/>
                <a:cs typeface="Inter SemiBold" panose="02000503000000020004"/>
                <a:sym typeface="Inter SemiBold" panose="02000503000000020004"/>
              </a:rPr>
              <a:t>         Analyse</a:t>
            </a:r>
            <a:endParaRPr sz="1000" i="1">
              <a:solidFill>
                <a:schemeClr val="accent4"/>
              </a:solidFill>
              <a:latin typeface="Inter SemiBold" panose="02000503000000020004"/>
              <a:ea typeface="Inter SemiBold" panose="02000503000000020004"/>
              <a:cs typeface="Inter SemiBold" panose="02000503000000020004"/>
              <a:sym typeface="Inter SemiBold" panose="02000503000000020004"/>
            </a:endParaRPr>
          </a:p>
        </p:txBody>
      </p:sp>
      <p:sp>
        <p:nvSpPr>
          <p:cNvPr id="159" name="Google Shape;159;p27"/>
          <p:cNvSpPr/>
          <p:nvPr/>
        </p:nvSpPr>
        <p:spPr>
          <a:xfrm>
            <a:off x="5904520" y="2317389"/>
            <a:ext cx="270000" cy="2520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 name="Google Shape;160;p27"/>
          <p:cNvSpPr/>
          <p:nvPr/>
        </p:nvSpPr>
        <p:spPr>
          <a:xfrm>
            <a:off x="5817068" y="1575462"/>
            <a:ext cx="1414200" cy="252000"/>
          </a:xfrm>
          <a:prstGeom prst="homePlate">
            <a:avLst>
              <a:gd name="adj" fmla="val 50000"/>
            </a:avLst>
          </a:prstGeom>
          <a:solidFill>
            <a:srgbClr val="E7C6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61" name="Google Shape;161;p27"/>
          <p:cNvCxnSpPr/>
          <p:nvPr/>
        </p:nvCxnSpPr>
        <p:spPr>
          <a:xfrm rot="10800000" flipH="1">
            <a:off x="6461168" y="1478262"/>
            <a:ext cx="3300" cy="97200"/>
          </a:xfrm>
          <a:prstGeom prst="straightConnector1">
            <a:avLst/>
          </a:prstGeom>
          <a:noFill/>
          <a:ln w="28575" cap="flat" cmpd="sng">
            <a:solidFill>
              <a:srgbClr val="E7C60E"/>
            </a:solidFill>
            <a:prstDash val="solid"/>
            <a:round/>
            <a:headEnd type="none" w="med" len="med"/>
            <a:tailEnd type="none" w="med" len="med"/>
          </a:ln>
        </p:spPr>
      </p:cxnSp>
      <p:sp>
        <p:nvSpPr>
          <p:cNvPr id="162" name="Google Shape;162;p27"/>
          <p:cNvSpPr/>
          <p:nvPr/>
        </p:nvSpPr>
        <p:spPr>
          <a:xfrm>
            <a:off x="749600" y="2830996"/>
            <a:ext cx="6963300" cy="288600"/>
          </a:xfrm>
          <a:prstGeom prst="leftRightArrow">
            <a:avLst>
              <a:gd name="adj1" fmla="val 76182"/>
              <a:gd name="adj2" fmla="val 5000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lt1"/>
                </a:solidFill>
                <a:latin typeface="Inter" panose="02000503000000020004"/>
                <a:ea typeface="Inter" panose="02000503000000020004"/>
                <a:cs typeface="Inter" panose="02000503000000020004"/>
                <a:sym typeface="Inter" panose="02000503000000020004"/>
              </a:rPr>
              <a:t>   Orchestrate</a:t>
            </a:r>
            <a:endParaRPr sz="1200">
              <a:solidFill>
                <a:schemeClr val="lt1"/>
              </a:solidFill>
              <a:latin typeface="Inter" panose="02000503000000020004"/>
              <a:ea typeface="Inter" panose="02000503000000020004"/>
              <a:cs typeface="Inter" panose="02000503000000020004"/>
              <a:sym typeface="Inter" panose="02000503000000020004"/>
            </a:endParaRPr>
          </a:p>
        </p:txBody>
      </p:sp>
      <p:sp>
        <p:nvSpPr>
          <p:cNvPr id="163" name="Google Shape;163;p27"/>
          <p:cNvSpPr/>
          <p:nvPr/>
        </p:nvSpPr>
        <p:spPr>
          <a:xfrm flipH="1">
            <a:off x="2520050" y="3123075"/>
            <a:ext cx="3422400" cy="224700"/>
          </a:xfrm>
          <a:prstGeom prst="snip2SameRect">
            <a:avLst>
              <a:gd name="adj1" fmla="val 16667"/>
              <a:gd name="adj2" fmla="val 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lt1"/>
                </a:solidFill>
                <a:latin typeface="Inter" panose="02000503000000020004"/>
                <a:ea typeface="Inter" panose="02000503000000020004"/>
                <a:cs typeface="Inter" panose="02000503000000020004"/>
                <a:sym typeface="Inter" panose="02000503000000020004"/>
              </a:rPr>
              <a:t>         Documentation</a:t>
            </a:r>
            <a:endParaRPr sz="1200">
              <a:solidFill>
                <a:schemeClr val="lt1"/>
              </a:solidFill>
              <a:latin typeface="Inter" panose="02000503000000020004"/>
              <a:ea typeface="Inter" panose="02000503000000020004"/>
              <a:cs typeface="Inter" panose="02000503000000020004"/>
              <a:sym typeface="Inter" panose="02000503000000020004"/>
            </a:endParaRPr>
          </a:p>
        </p:txBody>
      </p:sp>
      <p:pic>
        <p:nvPicPr>
          <p:cNvPr id="164" name="Google Shape;164;p27"/>
          <p:cNvPicPr preferRelativeResize="0"/>
          <p:nvPr/>
        </p:nvPicPr>
        <p:blipFill>
          <a:blip r:embed="rId8"/>
          <a:stretch>
            <a:fillRect/>
          </a:stretch>
        </p:blipFill>
        <p:spPr>
          <a:xfrm>
            <a:off x="5959821" y="2365414"/>
            <a:ext cx="158150" cy="158150"/>
          </a:xfrm>
          <a:prstGeom prst="rect">
            <a:avLst/>
          </a:prstGeom>
          <a:noFill/>
          <a:ln>
            <a:noFill/>
          </a:ln>
        </p:spPr>
      </p:pic>
      <p:sp>
        <p:nvSpPr>
          <p:cNvPr id="165" name="Google Shape;165;p27"/>
          <p:cNvSpPr/>
          <p:nvPr/>
        </p:nvSpPr>
        <p:spPr>
          <a:xfrm>
            <a:off x="5871650" y="1236043"/>
            <a:ext cx="1113900" cy="252000"/>
          </a:xfrm>
          <a:prstGeom prst="roundRect">
            <a:avLst>
              <a:gd name="adj" fmla="val 16667"/>
            </a:avLst>
          </a:prstGeom>
          <a:noFill/>
          <a:ln w="19050" cap="flat" cmpd="sng">
            <a:solidFill>
              <a:srgbClr val="E7C60E"/>
            </a:solidFill>
            <a:prstDash val="solid"/>
            <a:round/>
            <a:headEnd type="none" w="sm" len="sm"/>
            <a:tailEnd type="none" w="sm" len="sm"/>
          </a:ln>
        </p:spPr>
        <p:txBody>
          <a:bodyPr spcFirstLastPara="1" wrap="square" lIns="91425" tIns="91425" rIns="36000" bIns="91425" anchor="ctr" anchorCtr="0">
            <a:noAutofit/>
          </a:bodyPr>
          <a:lstStyle/>
          <a:p>
            <a:pPr marL="0" lvl="0" indent="0" algn="l" rtl="0">
              <a:spcBef>
                <a:spcPts val="0"/>
              </a:spcBef>
              <a:spcAft>
                <a:spcPts val="0"/>
              </a:spcAft>
              <a:buNone/>
            </a:pPr>
            <a:r>
              <a:rPr lang="en-GB" sz="1000" i="1">
                <a:solidFill>
                  <a:srgbClr val="F1C232"/>
                </a:solidFill>
                <a:latin typeface="Inter SemiBold" panose="02000503000000020004"/>
                <a:ea typeface="Inter SemiBold" panose="02000503000000020004"/>
                <a:cs typeface="Inter SemiBold" panose="02000503000000020004"/>
                <a:sym typeface="Inter SemiBold" panose="02000503000000020004"/>
              </a:rPr>
              <a:t>          Activate</a:t>
            </a:r>
            <a:endParaRPr sz="1000" i="1">
              <a:solidFill>
                <a:srgbClr val="F1C232"/>
              </a:solidFill>
              <a:latin typeface="Inter SemiBold" panose="02000503000000020004"/>
              <a:ea typeface="Inter SemiBold" panose="02000503000000020004"/>
              <a:cs typeface="Inter SemiBold" panose="02000503000000020004"/>
              <a:sym typeface="Inter SemiBold" panose="02000503000000020004"/>
            </a:endParaRPr>
          </a:p>
        </p:txBody>
      </p:sp>
      <p:sp>
        <p:nvSpPr>
          <p:cNvPr id="166" name="Google Shape;166;p27"/>
          <p:cNvSpPr/>
          <p:nvPr/>
        </p:nvSpPr>
        <p:spPr>
          <a:xfrm>
            <a:off x="5858625" y="1226521"/>
            <a:ext cx="288600" cy="270000"/>
          </a:xfrm>
          <a:prstGeom prst="roundRect">
            <a:avLst>
              <a:gd name="adj" fmla="val 16667"/>
            </a:avLst>
          </a:prstGeom>
          <a:solidFill>
            <a:srgbClr val="E7C6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67" name="Google Shape;167;p27"/>
          <p:cNvPicPr preferRelativeResize="0"/>
          <p:nvPr/>
        </p:nvPicPr>
        <p:blipFill>
          <a:blip r:embed="rId9"/>
          <a:stretch>
            <a:fillRect/>
          </a:stretch>
        </p:blipFill>
        <p:spPr>
          <a:xfrm>
            <a:off x="5880456" y="1264743"/>
            <a:ext cx="204864" cy="178931"/>
          </a:xfrm>
          <a:prstGeom prst="rect">
            <a:avLst/>
          </a:prstGeom>
          <a:noFill/>
          <a:ln>
            <a:noFill/>
          </a:ln>
        </p:spPr>
      </p:pic>
      <p:sp>
        <p:nvSpPr>
          <p:cNvPr id="168" name="Google Shape;168;p27"/>
          <p:cNvSpPr/>
          <p:nvPr/>
        </p:nvSpPr>
        <p:spPr>
          <a:xfrm>
            <a:off x="3401200" y="1703625"/>
            <a:ext cx="2248200" cy="2520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69" name="Google Shape;169;p27"/>
          <p:cNvCxnSpPr/>
          <p:nvPr/>
        </p:nvCxnSpPr>
        <p:spPr>
          <a:xfrm rot="10800000">
            <a:off x="4368502" y="1818037"/>
            <a:ext cx="3300" cy="224700"/>
          </a:xfrm>
          <a:prstGeom prst="straightConnector1">
            <a:avLst/>
          </a:prstGeom>
          <a:noFill/>
          <a:ln w="28575" cap="flat" cmpd="sng">
            <a:solidFill>
              <a:srgbClr val="4A86E8"/>
            </a:solidFill>
            <a:prstDash val="solid"/>
            <a:round/>
            <a:headEnd type="none" w="med" len="med"/>
            <a:tailEnd type="none" w="med" len="med"/>
          </a:ln>
        </p:spPr>
      </p:cxnSp>
      <p:sp>
        <p:nvSpPr>
          <p:cNvPr id="170" name="Google Shape;170;p27"/>
          <p:cNvSpPr/>
          <p:nvPr/>
        </p:nvSpPr>
        <p:spPr>
          <a:xfrm>
            <a:off x="3813200" y="2042725"/>
            <a:ext cx="1113900" cy="756000"/>
          </a:xfrm>
          <a:prstGeom prst="roundRect">
            <a:avLst>
              <a:gd name="adj" fmla="val 7231"/>
            </a:avLst>
          </a:prstGeom>
          <a:solidFill>
            <a:schemeClr val="lt1"/>
          </a:solid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i="1">
              <a:solidFill>
                <a:srgbClr val="FF0000"/>
              </a:solidFill>
              <a:latin typeface="Inter SemiBold" panose="02000503000000020004"/>
              <a:ea typeface="Inter SemiBold" panose="02000503000000020004"/>
              <a:cs typeface="Inter SemiBold" panose="02000503000000020004"/>
              <a:sym typeface="Inter SemiBold" panose="02000503000000020004"/>
            </a:endParaRPr>
          </a:p>
        </p:txBody>
      </p:sp>
      <p:sp>
        <p:nvSpPr>
          <p:cNvPr id="171" name="Google Shape;171;p27"/>
          <p:cNvSpPr/>
          <p:nvPr/>
        </p:nvSpPr>
        <p:spPr>
          <a:xfrm>
            <a:off x="3814852" y="2042737"/>
            <a:ext cx="1113900" cy="252000"/>
          </a:xfrm>
          <a:prstGeom prst="roundRect">
            <a:avLst>
              <a:gd name="adj" fmla="val 16667"/>
            </a:avLst>
          </a:prstGeom>
          <a:solidFill>
            <a:schemeClr val="lt1"/>
          </a:solidFill>
          <a:ln w="19050" cap="flat" cmpd="sng">
            <a:solidFill>
              <a:srgbClr val="4A86E8"/>
            </a:solidFill>
            <a:prstDash val="solid"/>
            <a:round/>
            <a:headEnd type="none" w="sm" len="sm"/>
            <a:tailEnd type="none" w="sm" len="sm"/>
          </a:ln>
        </p:spPr>
        <p:txBody>
          <a:bodyPr spcFirstLastPara="1" wrap="square" lIns="91425" tIns="91425" rIns="0" bIns="91425" anchor="ctr" anchorCtr="0">
            <a:noAutofit/>
          </a:bodyPr>
          <a:lstStyle/>
          <a:p>
            <a:pPr marL="0" lvl="0" indent="0" algn="ctr" rtl="0">
              <a:spcBef>
                <a:spcPts val="0"/>
              </a:spcBef>
              <a:spcAft>
                <a:spcPts val="0"/>
              </a:spcAft>
              <a:buNone/>
            </a:pPr>
            <a:r>
              <a:rPr lang="en-GB" sz="1000" i="1">
                <a:solidFill>
                  <a:srgbClr val="FF0000"/>
                </a:solidFill>
                <a:latin typeface="Inter SemiBold" panose="02000503000000020004"/>
                <a:ea typeface="Inter SemiBold" panose="02000503000000020004"/>
                <a:cs typeface="Inter SemiBold" panose="02000503000000020004"/>
                <a:sym typeface="Inter SemiBold" panose="02000503000000020004"/>
              </a:rPr>
              <a:t>    </a:t>
            </a:r>
            <a:r>
              <a:rPr lang="en-GB" sz="1000" i="1">
                <a:solidFill>
                  <a:srgbClr val="4A86E8"/>
                </a:solidFill>
                <a:latin typeface="Inter SemiBold" panose="02000503000000020004"/>
                <a:ea typeface="Inter SemiBold" panose="02000503000000020004"/>
                <a:cs typeface="Inter SemiBold" panose="02000503000000020004"/>
                <a:sym typeface="Inter SemiBold" panose="02000503000000020004"/>
              </a:rPr>
              <a:t>Transform</a:t>
            </a:r>
            <a:endParaRPr sz="1000" i="1">
              <a:solidFill>
                <a:srgbClr val="4A86E8"/>
              </a:solidFill>
              <a:latin typeface="Inter SemiBold" panose="02000503000000020004"/>
              <a:ea typeface="Inter SemiBold" panose="02000503000000020004"/>
              <a:cs typeface="Inter SemiBold" panose="02000503000000020004"/>
              <a:sym typeface="Inter SemiBold" panose="02000503000000020004"/>
            </a:endParaRPr>
          </a:p>
        </p:txBody>
      </p:sp>
      <p:sp>
        <p:nvSpPr>
          <p:cNvPr id="172" name="Google Shape;172;p27"/>
          <p:cNvSpPr/>
          <p:nvPr/>
        </p:nvSpPr>
        <p:spPr>
          <a:xfrm>
            <a:off x="3801825" y="2042896"/>
            <a:ext cx="299100" cy="252000"/>
          </a:xfrm>
          <a:prstGeom prst="roundRect">
            <a:avLst>
              <a:gd name="adj" fmla="val 16667"/>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73" name="Google Shape;173;p27"/>
          <p:cNvPicPr preferRelativeResize="0"/>
          <p:nvPr/>
        </p:nvPicPr>
        <p:blipFill rotWithShape="1">
          <a:blip r:embed="rId10"/>
          <a:srcRect l="13504" t="11108" r="12173" b="8974"/>
          <a:stretch>
            <a:fillRect/>
          </a:stretch>
        </p:blipFill>
        <p:spPr>
          <a:xfrm>
            <a:off x="3871008" y="2095695"/>
            <a:ext cx="158150" cy="170071"/>
          </a:xfrm>
          <a:prstGeom prst="rect">
            <a:avLst/>
          </a:prstGeom>
          <a:noFill/>
          <a:ln>
            <a:noFill/>
          </a:ln>
        </p:spPr>
      </p:pic>
      <p:sp>
        <p:nvSpPr>
          <p:cNvPr id="174" name="Google Shape;174;p27"/>
          <p:cNvSpPr/>
          <p:nvPr/>
        </p:nvSpPr>
        <p:spPr>
          <a:xfrm>
            <a:off x="7375275" y="1889946"/>
            <a:ext cx="1414200" cy="756000"/>
          </a:xfrm>
          <a:prstGeom prst="round2SameRect">
            <a:avLst>
              <a:gd name="adj1" fmla="val 5563"/>
              <a:gd name="adj2" fmla="val 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 name="Google Shape;175;p27"/>
          <p:cNvSpPr/>
          <p:nvPr/>
        </p:nvSpPr>
        <p:spPr>
          <a:xfrm>
            <a:off x="7375250" y="1880262"/>
            <a:ext cx="1414200" cy="270000"/>
          </a:xfrm>
          <a:prstGeom prst="round2SameRect">
            <a:avLst>
              <a:gd name="adj1" fmla="val 16667"/>
              <a:gd name="adj2" fmla="val 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lt1"/>
                </a:solidFill>
                <a:latin typeface="Inter" panose="02000503000000020004"/>
                <a:ea typeface="Inter" panose="02000503000000020004"/>
                <a:cs typeface="Inter" panose="02000503000000020004"/>
                <a:sym typeface="Inter" panose="02000503000000020004"/>
              </a:rPr>
              <a:t>        BI</a:t>
            </a:r>
            <a:endParaRPr sz="1100">
              <a:solidFill>
                <a:schemeClr val="lt1"/>
              </a:solidFill>
              <a:latin typeface="Inter" panose="02000503000000020004"/>
              <a:ea typeface="Inter" panose="02000503000000020004"/>
              <a:cs typeface="Inter" panose="02000503000000020004"/>
              <a:sym typeface="Inter" panose="02000503000000020004"/>
            </a:endParaRPr>
          </a:p>
        </p:txBody>
      </p:sp>
      <p:sp>
        <p:nvSpPr>
          <p:cNvPr id="176" name="Google Shape;176;p27"/>
          <p:cNvSpPr/>
          <p:nvPr/>
        </p:nvSpPr>
        <p:spPr>
          <a:xfrm>
            <a:off x="7543740" y="1922724"/>
            <a:ext cx="209100" cy="185400"/>
          </a:xfrm>
          <a:prstGeom prst="roundRect">
            <a:avLst>
              <a:gd name="adj" fmla="val 16667"/>
            </a:avLst>
          </a:pr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pic>
        <p:nvPicPr>
          <p:cNvPr id="177" name="Google Shape;177;p27"/>
          <p:cNvPicPr preferRelativeResize="0"/>
          <p:nvPr/>
        </p:nvPicPr>
        <p:blipFill>
          <a:blip r:embed="rId11"/>
          <a:stretch>
            <a:fillRect/>
          </a:stretch>
        </p:blipFill>
        <p:spPr>
          <a:xfrm>
            <a:off x="7543733" y="1950840"/>
            <a:ext cx="203365" cy="134433"/>
          </a:xfrm>
          <a:prstGeom prst="rect">
            <a:avLst/>
          </a:prstGeom>
          <a:noFill/>
          <a:ln>
            <a:noFill/>
          </a:ln>
        </p:spPr>
      </p:pic>
      <p:sp>
        <p:nvSpPr>
          <p:cNvPr id="178" name="Google Shape;178;p27"/>
          <p:cNvSpPr/>
          <p:nvPr/>
        </p:nvSpPr>
        <p:spPr>
          <a:xfrm>
            <a:off x="7375275" y="1154696"/>
            <a:ext cx="1414200" cy="663600"/>
          </a:xfrm>
          <a:prstGeom prst="round2SameRect">
            <a:avLst>
              <a:gd name="adj1" fmla="val 5563"/>
              <a:gd name="adj2" fmla="val 0"/>
            </a:avLst>
          </a:prstGeom>
          <a:noFill/>
          <a:ln w="9525" cap="flat" cmpd="sng">
            <a:solidFill>
              <a:srgbClr val="E7C6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 name="Google Shape;179;p27"/>
          <p:cNvSpPr/>
          <p:nvPr/>
        </p:nvSpPr>
        <p:spPr>
          <a:xfrm>
            <a:off x="7375275" y="1154693"/>
            <a:ext cx="1414200" cy="270000"/>
          </a:xfrm>
          <a:prstGeom prst="round2SameRect">
            <a:avLst>
              <a:gd name="adj1" fmla="val 16667"/>
              <a:gd name="adj2" fmla="val 0"/>
            </a:avLst>
          </a:prstGeom>
          <a:solidFill>
            <a:srgbClr val="E7C60E"/>
          </a:solid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GB" sz="1100">
                <a:solidFill>
                  <a:schemeClr val="lt1"/>
                </a:solidFill>
                <a:latin typeface="Inter" panose="02000503000000020004"/>
                <a:ea typeface="Inter" panose="02000503000000020004"/>
                <a:cs typeface="Inter" panose="02000503000000020004"/>
                <a:sym typeface="Inter" panose="02000503000000020004"/>
              </a:rPr>
              <a:t>        Reverse ELT</a:t>
            </a:r>
            <a:endParaRPr sz="1100">
              <a:solidFill>
                <a:schemeClr val="lt1"/>
              </a:solidFill>
              <a:latin typeface="Inter" panose="02000503000000020004"/>
              <a:ea typeface="Inter" panose="02000503000000020004"/>
              <a:cs typeface="Inter" panose="02000503000000020004"/>
              <a:sym typeface="Inter" panose="02000503000000020004"/>
            </a:endParaRPr>
          </a:p>
        </p:txBody>
      </p:sp>
      <p:sp>
        <p:nvSpPr>
          <p:cNvPr id="180" name="Google Shape;180;p27"/>
          <p:cNvSpPr/>
          <p:nvPr/>
        </p:nvSpPr>
        <p:spPr>
          <a:xfrm>
            <a:off x="7531639" y="1167985"/>
            <a:ext cx="209100" cy="246300"/>
          </a:xfrm>
          <a:prstGeom prst="roundRect">
            <a:avLst>
              <a:gd name="adj" fmla="val 16667"/>
            </a:avLst>
          </a:pr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pic>
        <p:nvPicPr>
          <p:cNvPr id="181" name="Google Shape;181;p27"/>
          <p:cNvPicPr preferRelativeResize="0"/>
          <p:nvPr/>
        </p:nvPicPr>
        <p:blipFill>
          <a:blip r:embed="rId12"/>
          <a:stretch>
            <a:fillRect/>
          </a:stretch>
        </p:blipFill>
        <p:spPr>
          <a:xfrm>
            <a:off x="7535245" y="1175428"/>
            <a:ext cx="197445" cy="233334"/>
          </a:xfrm>
          <a:prstGeom prst="rect">
            <a:avLst/>
          </a:prstGeom>
          <a:noFill/>
          <a:ln w="9525" cap="flat" cmpd="sng">
            <a:solidFill>
              <a:srgbClr val="E7C60E"/>
            </a:solidFill>
            <a:prstDash val="solid"/>
            <a:round/>
            <a:headEnd type="none" w="sm" len="sm"/>
            <a:tailEnd type="none" w="sm" len="sm"/>
          </a:ln>
        </p:spPr>
      </p:pic>
      <p:sp>
        <p:nvSpPr>
          <p:cNvPr id="182" name="Google Shape;182;p27"/>
          <p:cNvSpPr/>
          <p:nvPr/>
        </p:nvSpPr>
        <p:spPr>
          <a:xfrm>
            <a:off x="3260450" y="1055571"/>
            <a:ext cx="2444100" cy="270000"/>
          </a:xfrm>
          <a:prstGeom prst="round2SameRect">
            <a:avLst>
              <a:gd name="adj1" fmla="val 16667"/>
              <a:gd name="adj2" fmla="val 0"/>
            </a:avLst>
          </a:prstGeom>
          <a:solidFill>
            <a:srgbClr val="00E9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lt1"/>
                </a:solidFill>
                <a:latin typeface="Inter" panose="02000503000000020004"/>
                <a:ea typeface="Inter" panose="02000503000000020004"/>
                <a:cs typeface="Inter" panose="02000503000000020004"/>
                <a:sym typeface="Inter" panose="02000503000000020004"/>
              </a:rPr>
              <a:t>        Data platform</a:t>
            </a:r>
            <a:endParaRPr sz="1100" i="1">
              <a:solidFill>
                <a:schemeClr val="lt1"/>
              </a:solidFill>
              <a:latin typeface="Inter" panose="02000503000000020004"/>
              <a:ea typeface="Inter" panose="02000503000000020004"/>
              <a:cs typeface="Inter" panose="02000503000000020004"/>
              <a:sym typeface="Inter" panose="02000503000000020004"/>
            </a:endParaRPr>
          </a:p>
        </p:txBody>
      </p:sp>
      <p:sp>
        <p:nvSpPr>
          <p:cNvPr id="183" name="Google Shape;183;p27"/>
          <p:cNvSpPr/>
          <p:nvPr/>
        </p:nvSpPr>
        <p:spPr>
          <a:xfrm>
            <a:off x="3392575" y="1081989"/>
            <a:ext cx="246300" cy="222600"/>
          </a:xfrm>
          <a:prstGeom prst="roundRect">
            <a:avLst>
              <a:gd name="adj" fmla="val 16667"/>
            </a:avLst>
          </a:prstGeom>
          <a:solidFill>
            <a:schemeClr val="lt1"/>
          </a:solidFill>
          <a:ln w="9525" cap="flat" cmpd="sng">
            <a:solidFill>
              <a:srgbClr val="00E9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84" name="Google Shape;184;p27"/>
          <p:cNvPicPr preferRelativeResize="0"/>
          <p:nvPr/>
        </p:nvPicPr>
        <p:blipFill>
          <a:blip r:embed="rId13"/>
          <a:stretch>
            <a:fillRect/>
          </a:stretch>
        </p:blipFill>
        <p:spPr>
          <a:xfrm>
            <a:off x="3401195" y="1079874"/>
            <a:ext cx="232521" cy="210757"/>
          </a:xfrm>
          <a:prstGeom prst="rect">
            <a:avLst/>
          </a:prstGeom>
          <a:noFill/>
          <a:ln>
            <a:noFill/>
          </a:ln>
        </p:spPr>
      </p:pic>
      <p:sp>
        <p:nvSpPr>
          <p:cNvPr id="185" name="Google Shape;185;p27"/>
          <p:cNvSpPr/>
          <p:nvPr/>
        </p:nvSpPr>
        <p:spPr>
          <a:xfrm>
            <a:off x="1832000" y="2042725"/>
            <a:ext cx="1113900" cy="756000"/>
          </a:xfrm>
          <a:prstGeom prst="roundRect">
            <a:avLst>
              <a:gd name="adj" fmla="val 7231"/>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i="1">
              <a:solidFill>
                <a:srgbClr val="FF0000"/>
              </a:solidFill>
              <a:latin typeface="Inter SemiBold" panose="02000503000000020004"/>
              <a:ea typeface="Inter SemiBold" panose="02000503000000020004"/>
              <a:cs typeface="Inter SemiBold" panose="02000503000000020004"/>
              <a:sym typeface="Inter SemiBold" panose="02000503000000020004"/>
            </a:endParaRPr>
          </a:p>
        </p:txBody>
      </p:sp>
      <p:sp>
        <p:nvSpPr>
          <p:cNvPr id="186" name="Google Shape;186;p27"/>
          <p:cNvSpPr/>
          <p:nvPr/>
        </p:nvSpPr>
        <p:spPr>
          <a:xfrm>
            <a:off x="1833652" y="2042737"/>
            <a:ext cx="1113900" cy="252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0000" bIns="91425" anchor="ctr" anchorCtr="0">
            <a:noAutofit/>
          </a:bodyPr>
          <a:lstStyle/>
          <a:p>
            <a:pPr marL="0" lvl="0" indent="0" algn="ctr" rtl="0">
              <a:spcBef>
                <a:spcPts val="0"/>
              </a:spcBef>
              <a:spcAft>
                <a:spcPts val="0"/>
              </a:spcAft>
              <a:buNone/>
            </a:pPr>
            <a:r>
              <a:rPr lang="en-GB" sz="1000" i="1">
                <a:solidFill>
                  <a:srgbClr val="FF0000"/>
                </a:solidFill>
                <a:latin typeface="Inter SemiBold" panose="02000503000000020004"/>
                <a:ea typeface="Inter SemiBold" panose="02000503000000020004"/>
                <a:cs typeface="Inter SemiBold" panose="02000503000000020004"/>
                <a:sym typeface="Inter SemiBold" panose="02000503000000020004"/>
              </a:rPr>
              <a:t>    E&amp;L</a:t>
            </a:r>
            <a:endParaRPr sz="1000" i="1">
              <a:solidFill>
                <a:srgbClr val="FF0000"/>
              </a:solidFill>
              <a:latin typeface="Inter SemiBold" panose="02000503000000020004"/>
              <a:ea typeface="Inter SemiBold" panose="02000503000000020004"/>
              <a:cs typeface="Inter SemiBold" panose="02000503000000020004"/>
              <a:sym typeface="Inter SemiBold" panose="02000503000000020004"/>
            </a:endParaRPr>
          </a:p>
        </p:txBody>
      </p:sp>
      <p:sp>
        <p:nvSpPr>
          <p:cNvPr id="187" name="Google Shape;187;p27"/>
          <p:cNvSpPr/>
          <p:nvPr/>
        </p:nvSpPr>
        <p:spPr>
          <a:xfrm>
            <a:off x="1820625" y="2042887"/>
            <a:ext cx="342000" cy="252000"/>
          </a:xfrm>
          <a:prstGeom prst="roundRect">
            <a:avLst>
              <a:gd name="adj" fmla="val 16667"/>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88" name="Google Shape;188;p27"/>
          <p:cNvPicPr preferRelativeResize="0"/>
          <p:nvPr/>
        </p:nvPicPr>
        <p:blipFill rotWithShape="1">
          <a:blip r:embed="rId14"/>
          <a:srcRect t="11730"/>
          <a:stretch>
            <a:fillRect/>
          </a:stretch>
        </p:blipFill>
        <p:spPr>
          <a:xfrm rot="-5400000">
            <a:off x="1888477" y="2072773"/>
            <a:ext cx="224400" cy="197725"/>
          </a:xfrm>
          <a:prstGeom prst="rect">
            <a:avLst/>
          </a:prstGeom>
          <a:noFill/>
          <a:ln>
            <a:noFill/>
          </a:ln>
        </p:spPr>
      </p:pic>
      <p:cxnSp>
        <p:nvCxnSpPr>
          <p:cNvPr id="189" name="Google Shape;189;p27"/>
          <p:cNvCxnSpPr/>
          <p:nvPr/>
        </p:nvCxnSpPr>
        <p:spPr>
          <a:xfrm rot="10800000" flipH="1">
            <a:off x="205450" y="3479429"/>
            <a:ext cx="8435100" cy="6000"/>
          </a:xfrm>
          <a:prstGeom prst="straightConnector1">
            <a:avLst/>
          </a:prstGeom>
          <a:noFill/>
          <a:ln w="9525" cap="flat" cmpd="sng">
            <a:solidFill>
              <a:srgbClr val="4D04C4"/>
            </a:solidFill>
            <a:prstDash val="dash"/>
            <a:round/>
            <a:headEnd type="none" w="med" len="med"/>
            <a:tailEnd type="none" w="med" len="med"/>
          </a:ln>
        </p:spPr>
      </p:cxnSp>
      <p:sp>
        <p:nvSpPr>
          <p:cNvPr id="190" name="Google Shape;190;p27"/>
          <p:cNvSpPr/>
          <p:nvPr/>
        </p:nvSpPr>
        <p:spPr>
          <a:xfrm>
            <a:off x="375136" y="1394250"/>
            <a:ext cx="1253150" cy="756000"/>
          </a:xfrm>
          <a:prstGeom prst="flowChartProcess">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191;p27"/>
          <p:cNvSpPr/>
          <p:nvPr/>
        </p:nvSpPr>
        <p:spPr>
          <a:xfrm>
            <a:off x="3804125" y="1382129"/>
            <a:ext cx="1253150" cy="270000"/>
          </a:xfrm>
          <a:prstGeom prst="flowChartProcess">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 name="Google Shape;192;p27"/>
          <p:cNvSpPr/>
          <p:nvPr/>
        </p:nvSpPr>
        <p:spPr>
          <a:xfrm>
            <a:off x="3895926" y="2360597"/>
            <a:ext cx="920925" cy="364213"/>
          </a:xfrm>
          <a:prstGeom prst="flowChartProcess">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 name="Google Shape;193;p27"/>
          <p:cNvSpPr/>
          <p:nvPr/>
        </p:nvSpPr>
        <p:spPr>
          <a:xfrm>
            <a:off x="1914725" y="2360600"/>
            <a:ext cx="956975" cy="364200"/>
          </a:xfrm>
          <a:prstGeom prst="flowChartProcess">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 name="Google Shape;194;p27"/>
          <p:cNvSpPr/>
          <p:nvPr/>
        </p:nvSpPr>
        <p:spPr>
          <a:xfrm>
            <a:off x="7422325" y="2208200"/>
            <a:ext cx="1308150" cy="364200"/>
          </a:xfrm>
          <a:prstGeom prst="flowChartProcess">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 name="Google Shape;195;p27"/>
          <p:cNvSpPr/>
          <p:nvPr/>
        </p:nvSpPr>
        <p:spPr>
          <a:xfrm>
            <a:off x="7422325" y="1446200"/>
            <a:ext cx="1308150" cy="321600"/>
          </a:xfrm>
          <a:prstGeom prst="flowChartProcess">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 name="Google Shape;196;p27"/>
          <p:cNvSpPr/>
          <p:nvPr/>
        </p:nvSpPr>
        <p:spPr>
          <a:xfrm>
            <a:off x="1975926" y="3680365"/>
            <a:ext cx="209100" cy="170075"/>
          </a:xfrm>
          <a:prstGeom prst="flowChartProcess">
            <a:avLst/>
          </a:prstGeom>
          <a:noFill/>
          <a:ln w="9525" cap="flat" cmpd="sng">
            <a:solidFill>
              <a:srgbClr val="000000"/>
            </a:solidFill>
            <a:prstDash val="dot"/>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fr-FR" altLang="en-GB" sz="1100">
                <a:latin typeface="Inter" panose="02000503000000020004"/>
                <a:ea typeface="Inter" panose="02000503000000020004"/>
                <a:cs typeface="Inter" panose="02000503000000020004"/>
                <a:sym typeface="Inter" panose="02000503000000020004"/>
              </a:rPr>
              <a:t>0</a:t>
            </a:r>
            <a:endParaRPr lang="fr-FR" altLang="en-GB" sz="1100">
              <a:latin typeface="Inter" panose="02000503000000020004"/>
              <a:ea typeface="Inter" panose="02000503000000020004"/>
              <a:cs typeface="Inter" panose="02000503000000020004"/>
              <a:sym typeface="Inter" panose="02000503000000020004"/>
            </a:endParaRPr>
          </a:p>
        </p:txBody>
      </p:sp>
      <p:sp>
        <p:nvSpPr>
          <p:cNvPr id="197" name="Google Shape;197;p27"/>
          <p:cNvSpPr/>
          <p:nvPr/>
        </p:nvSpPr>
        <p:spPr>
          <a:xfrm>
            <a:off x="3231875" y="2895175"/>
            <a:ext cx="478025" cy="134425"/>
          </a:xfrm>
          <a:prstGeom prst="flowChartProcess">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 name="Google Shape;198;p27"/>
          <p:cNvSpPr/>
          <p:nvPr/>
        </p:nvSpPr>
        <p:spPr>
          <a:xfrm>
            <a:off x="3242598" y="3173054"/>
            <a:ext cx="478025" cy="134425"/>
          </a:xfrm>
          <a:prstGeom prst="flowChartProcess">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 name="Google Shape;199;p27"/>
          <p:cNvSpPr/>
          <p:nvPr/>
        </p:nvSpPr>
        <p:spPr>
          <a:xfrm>
            <a:off x="909126" y="4003622"/>
            <a:ext cx="209100" cy="170075"/>
          </a:xfrm>
          <a:prstGeom prst="flowChartProcess">
            <a:avLst/>
          </a:prstGeom>
          <a:noFill/>
          <a:ln w="9525" cap="flat" cmpd="sng">
            <a:solidFill>
              <a:srgbClr val="000000"/>
            </a:solidFill>
            <a:prstDash val="dot"/>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fr-FR" altLang="en-GB" sz="1100">
                <a:latin typeface="Inter" panose="02000503000000020004"/>
                <a:ea typeface="Inter" panose="02000503000000020004"/>
                <a:cs typeface="Inter" panose="02000503000000020004"/>
                <a:sym typeface="Inter" panose="02000503000000020004"/>
              </a:rPr>
              <a:t>0</a:t>
            </a:r>
            <a:endParaRPr lang="fr-FR" altLang="en-GB" sz="1100">
              <a:latin typeface="Inter" panose="02000503000000020004"/>
              <a:ea typeface="Inter" panose="02000503000000020004"/>
              <a:cs typeface="Inter" panose="02000503000000020004"/>
              <a:sym typeface="Inter" panose="02000503000000020004"/>
            </a:endParaRPr>
          </a:p>
        </p:txBody>
      </p:sp>
      <p:sp>
        <p:nvSpPr>
          <p:cNvPr id="200" name="Google Shape;200;p27"/>
          <p:cNvSpPr/>
          <p:nvPr/>
        </p:nvSpPr>
        <p:spPr>
          <a:xfrm>
            <a:off x="4185726" y="4003622"/>
            <a:ext cx="209100" cy="170075"/>
          </a:xfrm>
          <a:prstGeom prst="flowChartProcess">
            <a:avLst/>
          </a:prstGeom>
          <a:noFill/>
          <a:ln w="9525" cap="flat" cmpd="sng">
            <a:solidFill>
              <a:srgbClr val="000000"/>
            </a:solidFill>
            <a:prstDash val="dot"/>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fr-FR" altLang="en-GB" sz="1100">
                <a:latin typeface="Inter" panose="02000503000000020004"/>
                <a:ea typeface="Inter" panose="02000503000000020004"/>
                <a:cs typeface="Inter" panose="02000503000000020004"/>
                <a:sym typeface="Inter" panose="02000503000000020004"/>
              </a:rPr>
              <a:t>0</a:t>
            </a:r>
            <a:endParaRPr lang="fr-FR" altLang="en-GB" sz="1100">
              <a:latin typeface="Inter" panose="02000503000000020004"/>
              <a:ea typeface="Inter" panose="02000503000000020004"/>
              <a:cs typeface="Inter" panose="02000503000000020004"/>
              <a:sym typeface="Inter" panose="02000503000000020004"/>
            </a:endParaRPr>
          </a:p>
        </p:txBody>
      </p:sp>
      <p:sp>
        <p:nvSpPr>
          <p:cNvPr id="201" name="Google Shape;201;p27"/>
          <p:cNvSpPr/>
          <p:nvPr/>
        </p:nvSpPr>
        <p:spPr>
          <a:xfrm>
            <a:off x="4282754" y="4378470"/>
            <a:ext cx="209100" cy="170075"/>
          </a:xfrm>
          <a:prstGeom prst="flowChartProcess">
            <a:avLst/>
          </a:prstGeom>
          <a:noFill/>
          <a:ln w="9525" cap="flat" cmpd="sng">
            <a:solidFill>
              <a:srgbClr val="000000"/>
            </a:solidFill>
            <a:prstDash val="dot"/>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fr-FR" altLang="en-GB" sz="1100">
                <a:latin typeface="Inter" panose="02000503000000020004"/>
                <a:ea typeface="Inter" panose="02000503000000020004"/>
                <a:cs typeface="Inter" panose="02000503000000020004"/>
                <a:sym typeface="Inter" panose="02000503000000020004"/>
              </a:rPr>
              <a:t>0</a:t>
            </a:r>
            <a:endParaRPr lang="fr-FR" altLang="en-GB" sz="1100">
              <a:latin typeface="Inter" panose="02000503000000020004"/>
              <a:ea typeface="Inter" panose="02000503000000020004"/>
              <a:cs typeface="Inter" panose="02000503000000020004"/>
              <a:sym typeface="Inter" panose="02000503000000020004"/>
            </a:endParaRPr>
          </a:p>
        </p:txBody>
      </p:sp>
      <p:sp>
        <p:nvSpPr>
          <p:cNvPr id="202" name="Google Shape;202;p27"/>
          <p:cNvSpPr/>
          <p:nvPr/>
        </p:nvSpPr>
        <p:spPr>
          <a:xfrm>
            <a:off x="6256026" y="3673935"/>
            <a:ext cx="209100" cy="170075"/>
          </a:xfrm>
          <a:prstGeom prst="flowChartProcess">
            <a:avLst/>
          </a:prstGeom>
          <a:noFill/>
          <a:ln w="9525" cap="flat" cmpd="sng">
            <a:solidFill>
              <a:srgbClr val="000000"/>
            </a:solidFill>
            <a:prstDash val="dot"/>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fr-FR" altLang="en-GB" sz="1100">
                <a:latin typeface="Inter" panose="02000503000000020004"/>
                <a:ea typeface="Inter" panose="02000503000000020004"/>
                <a:cs typeface="Inter" panose="02000503000000020004"/>
                <a:sym typeface="Inter" panose="02000503000000020004"/>
              </a:rPr>
              <a:t>1</a:t>
            </a:r>
            <a:endParaRPr lang="fr-FR" altLang="en-GB" sz="1100">
              <a:latin typeface="Inter" panose="02000503000000020004"/>
              <a:ea typeface="Inter" panose="02000503000000020004"/>
              <a:cs typeface="Inter" panose="02000503000000020004"/>
              <a:sym typeface="Inter" panose="02000503000000020004"/>
            </a:endParaRPr>
          </a:p>
        </p:txBody>
      </p:sp>
      <p:sp>
        <p:nvSpPr>
          <p:cNvPr id="203" name="Google Shape;203;p27"/>
          <p:cNvSpPr/>
          <p:nvPr/>
        </p:nvSpPr>
        <p:spPr>
          <a:xfrm>
            <a:off x="6906260" y="4003040"/>
            <a:ext cx="1401445" cy="211455"/>
          </a:xfrm>
          <a:prstGeom prst="flowChartProcess">
            <a:avLst/>
          </a:prstGeom>
          <a:noFill/>
          <a:ln w="9525" cap="flat" cmpd="sng">
            <a:solidFill>
              <a:srgbClr val="000000"/>
            </a:solidFill>
            <a:prstDash val="dot"/>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fr-FR" altLang="en-GB" sz="1100">
                <a:latin typeface="Inter" panose="02000503000000020004"/>
                <a:ea typeface="Inter" panose="02000503000000020004"/>
                <a:cs typeface="Inter" panose="02000503000000020004"/>
                <a:sym typeface="Inter" panose="02000503000000020004"/>
              </a:rPr>
              <a:t>1  OU 2</a:t>
            </a:r>
            <a:endParaRPr lang="fr-FR" altLang="en-GB" sz="1100">
              <a:latin typeface="Inter" panose="02000503000000020004"/>
              <a:ea typeface="Inter" panose="02000503000000020004"/>
              <a:cs typeface="Inter" panose="02000503000000020004"/>
              <a:sym typeface="Inter" panose="02000503000000020004"/>
            </a:endParaRPr>
          </a:p>
        </p:txBody>
      </p:sp>
      <p:sp>
        <p:nvSpPr>
          <p:cNvPr id="204" name="Google Shape;204;p27"/>
          <p:cNvSpPr txBox="1"/>
          <p:nvPr>
            <p:ph type="title"/>
          </p:nvPr>
        </p:nvSpPr>
        <p:spPr>
          <a:xfrm>
            <a:off x="311700" y="181975"/>
            <a:ext cx="1156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t>Circle</a:t>
            </a:r>
            <a:endParaRPr lang="en-GB"/>
          </a:p>
          <a:p>
            <a:pPr marL="0" lvl="0" indent="0" algn="l" rtl="0">
              <a:spcBef>
                <a:spcPts val="0"/>
              </a:spcBef>
              <a:spcAft>
                <a:spcPts val="0"/>
              </a:spcAft>
              <a:buNone/>
            </a:pPr>
          </a:p>
        </p:txBody>
      </p:sp>
      <p:sp>
        <p:nvSpPr>
          <p:cNvPr id="205" name="Google Shape;205;p27"/>
          <p:cNvSpPr/>
          <p:nvPr/>
        </p:nvSpPr>
        <p:spPr>
          <a:xfrm>
            <a:off x="1406425" y="32950"/>
            <a:ext cx="7686300" cy="572700"/>
          </a:xfrm>
          <a:prstGeom prst="roundRect">
            <a:avLst>
              <a:gd name="adj" fmla="val 16667"/>
            </a:avLst>
          </a:prstGeom>
          <a:solidFill>
            <a:schemeClr val="lt2"/>
          </a:solid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06" name="Google Shape;206;p27"/>
          <p:cNvPicPr preferRelativeResize="0"/>
          <p:nvPr/>
        </p:nvPicPr>
        <p:blipFill rotWithShape="1">
          <a:blip r:embed="rId15"/>
          <a:srcRect l="9470" t="12474" r="9446" b="9069"/>
          <a:stretch>
            <a:fillRect/>
          </a:stretch>
        </p:blipFill>
        <p:spPr>
          <a:xfrm>
            <a:off x="749417" y="1781518"/>
            <a:ext cx="436623" cy="319925"/>
          </a:xfrm>
          <a:prstGeom prst="rect">
            <a:avLst/>
          </a:prstGeom>
          <a:noFill/>
          <a:ln>
            <a:noFill/>
          </a:ln>
        </p:spPr>
      </p:pic>
      <p:pic>
        <p:nvPicPr>
          <p:cNvPr id="207" name="Google Shape;207;p27"/>
          <p:cNvPicPr preferRelativeResize="0"/>
          <p:nvPr/>
        </p:nvPicPr>
        <p:blipFill rotWithShape="1">
          <a:blip r:embed="rId16"/>
          <a:srcRect b="29903"/>
          <a:stretch>
            <a:fillRect/>
          </a:stretch>
        </p:blipFill>
        <p:spPr>
          <a:xfrm>
            <a:off x="1186444" y="1720645"/>
            <a:ext cx="436621" cy="364200"/>
          </a:xfrm>
          <a:prstGeom prst="rect">
            <a:avLst/>
          </a:prstGeom>
          <a:noFill/>
          <a:ln>
            <a:noFill/>
          </a:ln>
        </p:spPr>
      </p:pic>
      <p:pic>
        <p:nvPicPr>
          <p:cNvPr id="208" name="Google Shape;208;p27"/>
          <p:cNvPicPr preferRelativeResize="0"/>
          <p:nvPr/>
        </p:nvPicPr>
        <p:blipFill rotWithShape="1">
          <a:blip r:embed="rId17"/>
          <a:srcRect t="23176" b="23310"/>
          <a:stretch>
            <a:fillRect/>
          </a:stretch>
        </p:blipFill>
        <p:spPr>
          <a:xfrm>
            <a:off x="446016" y="1425000"/>
            <a:ext cx="463624" cy="248100"/>
          </a:xfrm>
          <a:prstGeom prst="rect">
            <a:avLst/>
          </a:prstGeom>
          <a:noFill/>
          <a:ln>
            <a:noFill/>
          </a:ln>
        </p:spPr>
      </p:pic>
      <p:pic>
        <p:nvPicPr>
          <p:cNvPr id="209" name="Google Shape;209;p27"/>
          <p:cNvPicPr preferRelativeResize="0"/>
          <p:nvPr/>
        </p:nvPicPr>
        <p:blipFill>
          <a:blip r:embed="rId18"/>
          <a:stretch>
            <a:fillRect/>
          </a:stretch>
        </p:blipFill>
        <p:spPr>
          <a:xfrm>
            <a:off x="450014" y="1743677"/>
            <a:ext cx="299100" cy="299086"/>
          </a:xfrm>
          <a:prstGeom prst="rect">
            <a:avLst/>
          </a:prstGeom>
          <a:noFill/>
          <a:ln>
            <a:noFill/>
          </a:ln>
        </p:spPr>
      </p:pic>
      <p:pic>
        <p:nvPicPr>
          <p:cNvPr id="210" name="Google Shape;210;p27"/>
          <p:cNvPicPr preferRelativeResize="0"/>
          <p:nvPr/>
        </p:nvPicPr>
        <p:blipFill rotWithShape="1">
          <a:blip r:embed="rId19"/>
          <a:srcRect l="17002" r="19741" b="3232"/>
          <a:stretch>
            <a:fillRect/>
          </a:stretch>
        </p:blipFill>
        <p:spPr>
          <a:xfrm>
            <a:off x="1118037" y="1394198"/>
            <a:ext cx="209101" cy="318594"/>
          </a:xfrm>
          <a:prstGeom prst="rect">
            <a:avLst/>
          </a:prstGeom>
          <a:noFill/>
          <a:ln>
            <a:noFill/>
          </a:ln>
        </p:spPr>
      </p:pic>
      <p:pic>
        <p:nvPicPr>
          <p:cNvPr id="211" name="Google Shape;211;p27"/>
          <p:cNvPicPr preferRelativeResize="0"/>
          <p:nvPr/>
        </p:nvPicPr>
        <p:blipFill>
          <a:blip r:embed="rId20"/>
          <a:stretch>
            <a:fillRect/>
          </a:stretch>
        </p:blipFill>
        <p:spPr>
          <a:xfrm>
            <a:off x="3804512" y="1382505"/>
            <a:ext cx="1244314" cy="222600"/>
          </a:xfrm>
          <a:prstGeom prst="rect">
            <a:avLst/>
          </a:prstGeom>
          <a:noFill/>
          <a:ln>
            <a:noFill/>
          </a:ln>
        </p:spPr>
      </p:pic>
      <p:pic>
        <p:nvPicPr>
          <p:cNvPr id="212" name="Google Shape;212;p27"/>
          <p:cNvPicPr preferRelativeResize="0"/>
          <p:nvPr/>
        </p:nvPicPr>
        <p:blipFill rotWithShape="1">
          <a:blip r:embed="rId17"/>
          <a:srcRect t="23176" b="23310"/>
          <a:stretch>
            <a:fillRect/>
          </a:stretch>
        </p:blipFill>
        <p:spPr>
          <a:xfrm>
            <a:off x="4029026" y="2360090"/>
            <a:ext cx="680563" cy="364200"/>
          </a:xfrm>
          <a:prstGeom prst="rect">
            <a:avLst/>
          </a:prstGeom>
          <a:noFill/>
          <a:ln>
            <a:noFill/>
          </a:ln>
        </p:spPr>
      </p:pic>
      <p:pic>
        <p:nvPicPr>
          <p:cNvPr id="213" name="Google Shape;213;p27"/>
          <p:cNvPicPr preferRelativeResize="0"/>
          <p:nvPr/>
        </p:nvPicPr>
        <p:blipFill rotWithShape="1">
          <a:blip r:embed="rId17"/>
          <a:srcRect t="23176" b="23310"/>
          <a:stretch>
            <a:fillRect/>
          </a:stretch>
        </p:blipFill>
        <p:spPr>
          <a:xfrm>
            <a:off x="7423523" y="2207800"/>
            <a:ext cx="504543" cy="270000"/>
          </a:xfrm>
          <a:prstGeom prst="rect">
            <a:avLst/>
          </a:prstGeom>
          <a:noFill/>
          <a:ln>
            <a:noFill/>
          </a:ln>
        </p:spPr>
      </p:pic>
      <p:pic>
        <p:nvPicPr>
          <p:cNvPr id="214" name="Google Shape;214;p27"/>
          <p:cNvPicPr preferRelativeResize="0"/>
          <p:nvPr/>
        </p:nvPicPr>
        <p:blipFill rotWithShape="1">
          <a:blip r:embed="rId15"/>
          <a:srcRect l="9470" t="12474" r="9446" b="9069"/>
          <a:stretch>
            <a:fillRect/>
          </a:stretch>
        </p:blipFill>
        <p:spPr>
          <a:xfrm>
            <a:off x="8165353" y="2189611"/>
            <a:ext cx="393871" cy="288598"/>
          </a:xfrm>
          <a:prstGeom prst="rect">
            <a:avLst/>
          </a:prstGeom>
          <a:noFill/>
          <a:ln>
            <a:noFill/>
          </a:ln>
        </p:spPr>
      </p:pic>
      <p:pic>
        <p:nvPicPr>
          <p:cNvPr id="215" name="Google Shape;215;p27"/>
          <p:cNvPicPr preferRelativeResize="0"/>
          <p:nvPr/>
        </p:nvPicPr>
        <p:blipFill rotWithShape="1">
          <a:blip r:embed="rId21"/>
          <a:srcRect b="14653"/>
          <a:stretch>
            <a:fillRect/>
          </a:stretch>
        </p:blipFill>
        <p:spPr>
          <a:xfrm>
            <a:off x="2156244" y="2360058"/>
            <a:ext cx="342000" cy="291873"/>
          </a:xfrm>
          <a:prstGeom prst="rect">
            <a:avLst/>
          </a:prstGeom>
          <a:noFill/>
          <a:ln>
            <a:noFill/>
          </a:ln>
        </p:spPr>
      </p:pic>
      <p:pic>
        <p:nvPicPr>
          <p:cNvPr id="216" name="Google Shape;216;p27"/>
          <p:cNvPicPr preferRelativeResize="0"/>
          <p:nvPr/>
        </p:nvPicPr>
        <p:blipFill rotWithShape="1">
          <a:blip r:embed="rId21"/>
          <a:srcRect b="14653"/>
          <a:stretch>
            <a:fillRect/>
          </a:stretch>
        </p:blipFill>
        <p:spPr>
          <a:xfrm>
            <a:off x="8165757" y="1445746"/>
            <a:ext cx="393875" cy="33614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220" name="Shape 220"/>
        <p:cNvGrpSpPr/>
        <p:nvPr/>
      </p:nvGrpSpPr>
      <p:grpSpPr>
        <a:xfrm>
          <a:off x="0" y="0"/>
          <a:ext cx="0" cy="0"/>
          <a:chOff x="0" y="0"/>
          <a:chExt cx="0" cy="0"/>
        </a:xfrm>
      </p:grpSpPr>
      <p:sp>
        <p:nvSpPr>
          <p:cNvPr id="221" name="Google Shape;221;p28"/>
          <p:cNvSpPr txBox="1"/>
          <p:nvPr>
            <p:ph type="title"/>
          </p:nvPr>
        </p:nvSpPr>
        <p:spPr>
          <a:xfrm>
            <a:off x="311700" y="181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t>AssoConnect </a:t>
            </a:r>
            <a:endParaRPr lang="en-GB"/>
          </a:p>
        </p:txBody>
      </p:sp>
      <p:sp>
        <p:nvSpPr>
          <p:cNvPr id="222" name="Google Shape;222;p28"/>
          <p:cNvSpPr txBox="1"/>
          <p:nvPr>
            <p:ph type="body" idx="1"/>
          </p:nvPr>
        </p:nvSpPr>
        <p:spPr>
          <a:xfrm>
            <a:off x="311700" y="1000750"/>
            <a:ext cx="8520600" cy="34164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1200">
                <a:solidFill>
                  <a:schemeClr val="dk1"/>
                </a:solidFill>
                <a:latin typeface="Arial" panose="020B0604020202020204"/>
                <a:ea typeface="Arial" panose="020B0604020202020204"/>
                <a:cs typeface="Arial" panose="020B0604020202020204"/>
                <a:sym typeface="Arial" panose="020B0604020202020204"/>
              </a:rPr>
              <a:t>ℹ️ “At AssoConnect, we primarily extract our data from computer databases stored on MySQL Azure. Rudderstack allows us to track our product usage more accurately than Google Analytics. Hubspot and Intercom are used by the sales and customer relationship management teams. We use Fivetran and Stitch to upload data to BigQuery depending on the data source and volume. Dbt allows us to model the data which is then viewed either on Tableau for in-depth analysis or on ReDash for operational reporting. To activate the enriched data to our business tools, we do not yet have a specific tool. We develop custom scripts.”</a:t>
            </a:r>
            <a:endParaRPr lang="en-GB" sz="1200">
              <a:solidFill>
                <a:schemeClr val="dk1"/>
              </a:solidFill>
              <a:latin typeface="Arial" panose="020B0604020202020204"/>
              <a:ea typeface="Arial" panose="020B0604020202020204"/>
              <a:cs typeface="Arial" panose="020B0604020202020204"/>
              <a:sym typeface="Arial" panose="020B0604020202020204"/>
            </a:endParaRPr>
          </a:p>
        </p:txBody>
      </p:sp>
      <p:pic>
        <p:nvPicPr>
          <p:cNvPr id="223" name="Google Shape;223;p28"/>
          <p:cNvPicPr preferRelativeResize="0"/>
          <p:nvPr/>
        </p:nvPicPr>
        <p:blipFill>
          <a:blip r:embed="rId1"/>
          <a:stretch>
            <a:fillRect/>
          </a:stretch>
        </p:blipFill>
        <p:spPr>
          <a:xfrm>
            <a:off x="7354824" y="52399"/>
            <a:ext cx="1477475" cy="835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227" name="Shape 227"/>
        <p:cNvGrpSpPr/>
        <p:nvPr/>
      </p:nvGrpSpPr>
      <p:grpSpPr>
        <a:xfrm>
          <a:off x="0" y="0"/>
          <a:ext cx="0" cy="0"/>
          <a:chOff x="0" y="0"/>
          <a:chExt cx="0" cy="0"/>
        </a:xfrm>
      </p:grpSpPr>
      <p:sp>
        <p:nvSpPr>
          <p:cNvPr id="228" name="Google Shape;228;p29"/>
          <p:cNvSpPr/>
          <p:nvPr/>
        </p:nvSpPr>
        <p:spPr>
          <a:xfrm>
            <a:off x="288650" y="3562931"/>
            <a:ext cx="4079700" cy="239700"/>
          </a:xfrm>
          <a:prstGeom prst="chevron">
            <a:avLst>
              <a:gd name="adj" fmla="val 50000"/>
            </a:avLst>
          </a:prstGeom>
          <a:solidFill>
            <a:srgbClr val="EA9999"/>
          </a:solid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980000"/>
                </a:solidFill>
                <a:latin typeface="Inter" panose="02000503000000020004"/>
                <a:ea typeface="Inter" panose="02000503000000020004"/>
                <a:cs typeface="Inter" panose="02000503000000020004"/>
                <a:sym typeface="Inter" panose="02000503000000020004"/>
              </a:rPr>
              <a:t>  DE</a:t>
            </a:r>
            <a:endParaRPr b="1">
              <a:solidFill>
                <a:srgbClr val="980000"/>
              </a:solidFill>
              <a:latin typeface="Inter" panose="02000503000000020004"/>
              <a:ea typeface="Inter" panose="02000503000000020004"/>
              <a:cs typeface="Inter" panose="02000503000000020004"/>
              <a:sym typeface="Inter" panose="02000503000000020004"/>
            </a:endParaRPr>
          </a:p>
        </p:txBody>
      </p:sp>
      <p:sp>
        <p:nvSpPr>
          <p:cNvPr id="229" name="Google Shape;229;p29"/>
          <p:cNvSpPr/>
          <p:nvPr/>
        </p:nvSpPr>
        <p:spPr>
          <a:xfrm>
            <a:off x="4479650" y="3562931"/>
            <a:ext cx="4079700" cy="239700"/>
          </a:xfrm>
          <a:prstGeom prst="chevron">
            <a:avLst>
              <a:gd name="adj" fmla="val 50000"/>
            </a:avLst>
          </a:prstGeom>
          <a:solidFill>
            <a:srgbClr val="FFE599"/>
          </a:solid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FF9900"/>
                </a:solidFill>
                <a:latin typeface="Inter" panose="02000503000000020004"/>
                <a:ea typeface="Inter" panose="02000503000000020004"/>
                <a:cs typeface="Inter" panose="02000503000000020004"/>
                <a:sym typeface="Inter" panose="02000503000000020004"/>
              </a:rPr>
              <a:t>           DA</a:t>
            </a:r>
            <a:endParaRPr b="1">
              <a:solidFill>
                <a:srgbClr val="FF9900"/>
              </a:solidFill>
              <a:latin typeface="Inter" panose="02000503000000020004"/>
              <a:ea typeface="Inter" panose="02000503000000020004"/>
              <a:cs typeface="Inter" panose="02000503000000020004"/>
              <a:sym typeface="Inter" panose="02000503000000020004"/>
            </a:endParaRPr>
          </a:p>
        </p:txBody>
      </p:sp>
      <p:pic>
        <p:nvPicPr>
          <p:cNvPr id="230" name="Google Shape;230;p29"/>
          <p:cNvPicPr preferRelativeResize="0"/>
          <p:nvPr/>
        </p:nvPicPr>
        <p:blipFill>
          <a:blip r:embed="rId1"/>
          <a:stretch>
            <a:fillRect/>
          </a:stretch>
        </p:blipFill>
        <p:spPr>
          <a:xfrm>
            <a:off x="1467950" y="3588625"/>
            <a:ext cx="184575" cy="184575"/>
          </a:xfrm>
          <a:prstGeom prst="rect">
            <a:avLst/>
          </a:prstGeom>
          <a:noFill/>
          <a:ln>
            <a:noFill/>
          </a:ln>
        </p:spPr>
      </p:pic>
      <p:sp>
        <p:nvSpPr>
          <p:cNvPr id="231" name="Google Shape;231;p29"/>
          <p:cNvSpPr/>
          <p:nvPr/>
        </p:nvSpPr>
        <p:spPr>
          <a:xfrm>
            <a:off x="3683475" y="4259230"/>
            <a:ext cx="1452600" cy="270000"/>
          </a:xfrm>
          <a:prstGeom prst="chevron">
            <a:avLst>
              <a:gd name="adj" fmla="val 50000"/>
            </a:avLst>
          </a:prstGeom>
          <a:solidFill>
            <a:srgbClr val="D9D2E9"/>
          </a:soli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rgbClr val="9900FF"/>
                </a:solidFill>
                <a:latin typeface="Inter" panose="02000503000000020004"/>
                <a:ea typeface="Inter" panose="02000503000000020004"/>
                <a:cs typeface="Inter" panose="02000503000000020004"/>
                <a:sym typeface="Inter" panose="02000503000000020004"/>
              </a:rPr>
              <a:t>        </a:t>
            </a:r>
            <a:r>
              <a:rPr lang="fr-FR" altLang="en-GB" sz="1200" b="1">
                <a:solidFill>
                  <a:srgbClr val="9900FF"/>
                </a:solidFill>
                <a:latin typeface="Inter" panose="02000503000000020004"/>
                <a:ea typeface="Inter" panose="02000503000000020004"/>
                <a:cs typeface="Inter" panose="02000503000000020004"/>
                <a:sym typeface="Inter" panose="02000503000000020004"/>
              </a:rPr>
              <a:t>0</a:t>
            </a:r>
            <a:r>
              <a:rPr lang="en-GB" sz="1200" b="1">
                <a:solidFill>
                  <a:srgbClr val="9900FF"/>
                </a:solidFill>
                <a:latin typeface="Inter" panose="02000503000000020004"/>
                <a:ea typeface="Inter" panose="02000503000000020004"/>
                <a:cs typeface="Inter" panose="02000503000000020004"/>
                <a:sym typeface="Inter" panose="02000503000000020004"/>
              </a:rPr>
              <a:t>    DS</a:t>
            </a:r>
            <a:endParaRPr sz="1200" b="1">
              <a:solidFill>
                <a:srgbClr val="9900FF"/>
              </a:solidFill>
              <a:latin typeface="Inter" panose="02000503000000020004"/>
              <a:ea typeface="Inter" panose="02000503000000020004"/>
              <a:cs typeface="Inter" panose="02000503000000020004"/>
              <a:sym typeface="Inter" panose="02000503000000020004"/>
            </a:endParaRPr>
          </a:p>
        </p:txBody>
      </p:sp>
      <p:sp>
        <p:nvSpPr>
          <p:cNvPr id="232" name="Google Shape;232;p29"/>
          <p:cNvSpPr/>
          <p:nvPr/>
        </p:nvSpPr>
        <p:spPr>
          <a:xfrm>
            <a:off x="2498450" y="3889729"/>
            <a:ext cx="40797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1C4587"/>
                </a:solidFill>
                <a:latin typeface="Inter" panose="02000503000000020004"/>
                <a:ea typeface="Inter" panose="02000503000000020004"/>
                <a:cs typeface="Inter" panose="02000503000000020004"/>
                <a:sym typeface="Inter" panose="02000503000000020004"/>
              </a:rPr>
              <a:t>   AE</a:t>
            </a:r>
            <a:endParaRPr b="1">
              <a:solidFill>
                <a:srgbClr val="1C4587"/>
              </a:solidFill>
              <a:latin typeface="Inter" panose="02000503000000020004"/>
              <a:ea typeface="Inter" panose="02000503000000020004"/>
              <a:cs typeface="Inter" panose="02000503000000020004"/>
              <a:sym typeface="Inter" panose="02000503000000020004"/>
            </a:endParaRPr>
          </a:p>
        </p:txBody>
      </p:sp>
      <p:pic>
        <p:nvPicPr>
          <p:cNvPr id="233" name="Google Shape;233;p29"/>
          <p:cNvPicPr preferRelativeResize="0"/>
          <p:nvPr/>
        </p:nvPicPr>
        <p:blipFill>
          <a:blip r:embed="rId2"/>
          <a:stretch>
            <a:fillRect/>
          </a:stretch>
        </p:blipFill>
        <p:spPr>
          <a:xfrm>
            <a:off x="3345450" y="3900524"/>
            <a:ext cx="184575" cy="215161"/>
          </a:xfrm>
          <a:prstGeom prst="rect">
            <a:avLst/>
          </a:prstGeom>
          <a:noFill/>
          <a:ln>
            <a:noFill/>
          </a:ln>
        </p:spPr>
      </p:pic>
      <p:sp>
        <p:nvSpPr>
          <p:cNvPr id="234" name="Google Shape;234;p29"/>
          <p:cNvSpPr/>
          <p:nvPr/>
        </p:nvSpPr>
        <p:spPr>
          <a:xfrm>
            <a:off x="6725625" y="3889729"/>
            <a:ext cx="2367000" cy="248100"/>
          </a:xfrm>
          <a:prstGeom prst="chevron">
            <a:avLst>
              <a:gd name="adj" fmla="val 50000"/>
            </a:avLst>
          </a:prstGeom>
          <a:solidFill>
            <a:srgbClr val="D9EAD3"/>
          </a:solidFill>
          <a:ln w="28575"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274E13"/>
                </a:solidFill>
                <a:latin typeface="Inter" panose="02000503000000020004"/>
                <a:ea typeface="Inter" panose="02000503000000020004"/>
                <a:cs typeface="Inter" panose="02000503000000020004"/>
                <a:sym typeface="Inter" panose="02000503000000020004"/>
              </a:rPr>
              <a:t>          BA</a:t>
            </a:r>
            <a:endParaRPr b="1">
              <a:solidFill>
                <a:srgbClr val="274E13"/>
              </a:solidFill>
              <a:latin typeface="Inter" panose="02000503000000020004"/>
              <a:ea typeface="Inter" panose="02000503000000020004"/>
              <a:cs typeface="Inter" panose="02000503000000020004"/>
              <a:sym typeface="Inter" panose="02000503000000020004"/>
            </a:endParaRPr>
          </a:p>
        </p:txBody>
      </p:sp>
      <p:pic>
        <p:nvPicPr>
          <p:cNvPr id="235" name="Google Shape;235;p29"/>
          <p:cNvPicPr preferRelativeResize="0"/>
          <p:nvPr/>
        </p:nvPicPr>
        <p:blipFill>
          <a:blip r:embed="rId3"/>
          <a:stretch>
            <a:fillRect/>
          </a:stretch>
        </p:blipFill>
        <p:spPr>
          <a:xfrm>
            <a:off x="7052751" y="3918682"/>
            <a:ext cx="184575" cy="184575"/>
          </a:xfrm>
          <a:prstGeom prst="rect">
            <a:avLst/>
          </a:prstGeom>
          <a:noFill/>
          <a:ln>
            <a:noFill/>
          </a:ln>
        </p:spPr>
      </p:pic>
      <p:sp>
        <p:nvSpPr>
          <p:cNvPr id="236" name="Google Shape;236;p29"/>
          <p:cNvSpPr/>
          <p:nvPr/>
        </p:nvSpPr>
        <p:spPr>
          <a:xfrm>
            <a:off x="96225" y="3889729"/>
            <a:ext cx="2284200" cy="248100"/>
          </a:xfrm>
          <a:prstGeom prst="chevron">
            <a:avLst>
              <a:gd name="adj" fmla="val 50000"/>
            </a:avLst>
          </a:prstGeom>
          <a:solidFill>
            <a:srgbClr val="EAD1DC"/>
          </a:solidFill>
          <a:ln w="2857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FF00FF"/>
                </a:solidFill>
                <a:latin typeface="Inter" panose="02000503000000020004"/>
                <a:ea typeface="Inter" panose="02000503000000020004"/>
                <a:cs typeface="Inter" panose="02000503000000020004"/>
                <a:sym typeface="Inter" panose="02000503000000020004"/>
              </a:rPr>
              <a:t>            D.Ops</a:t>
            </a:r>
            <a:endParaRPr b="1">
              <a:solidFill>
                <a:srgbClr val="FF00FF"/>
              </a:solidFill>
              <a:latin typeface="Inter" panose="02000503000000020004"/>
              <a:ea typeface="Inter" panose="02000503000000020004"/>
              <a:cs typeface="Inter" panose="02000503000000020004"/>
              <a:sym typeface="Inter" panose="02000503000000020004"/>
            </a:endParaRPr>
          </a:p>
        </p:txBody>
      </p:sp>
      <p:pic>
        <p:nvPicPr>
          <p:cNvPr id="237" name="Google Shape;237;p29"/>
          <p:cNvPicPr preferRelativeResize="0"/>
          <p:nvPr/>
        </p:nvPicPr>
        <p:blipFill>
          <a:blip r:embed="rId4"/>
          <a:stretch>
            <a:fillRect/>
          </a:stretch>
        </p:blipFill>
        <p:spPr>
          <a:xfrm>
            <a:off x="505950" y="3895467"/>
            <a:ext cx="208975" cy="208950"/>
          </a:xfrm>
          <a:prstGeom prst="rect">
            <a:avLst/>
          </a:prstGeom>
          <a:noFill/>
          <a:ln>
            <a:noFill/>
          </a:ln>
        </p:spPr>
      </p:pic>
      <p:pic>
        <p:nvPicPr>
          <p:cNvPr id="238" name="Google Shape;238;p29"/>
          <p:cNvPicPr preferRelativeResize="0"/>
          <p:nvPr/>
        </p:nvPicPr>
        <p:blipFill>
          <a:blip r:embed="rId5"/>
          <a:stretch>
            <a:fillRect/>
          </a:stretch>
        </p:blipFill>
        <p:spPr>
          <a:xfrm>
            <a:off x="3990290" y="4289125"/>
            <a:ext cx="208975" cy="208975"/>
          </a:xfrm>
          <a:prstGeom prst="rect">
            <a:avLst/>
          </a:prstGeom>
          <a:noFill/>
          <a:ln>
            <a:noFill/>
          </a:ln>
        </p:spPr>
      </p:pic>
      <p:pic>
        <p:nvPicPr>
          <p:cNvPr id="239" name="Google Shape;239;p29"/>
          <p:cNvPicPr preferRelativeResize="0"/>
          <p:nvPr/>
        </p:nvPicPr>
        <p:blipFill>
          <a:blip r:embed="rId6"/>
          <a:stretch>
            <a:fillRect/>
          </a:stretch>
        </p:blipFill>
        <p:spPr>
          <a:xfrm>
            <a:off x="5641716" y="3567804"/>
            <a:ext cx="208975" cy="208975"/>
          </a:xfrm>
          <a:prstGeom prst="rect">
            <a:avLst/>
          </a:prstGeom>
          <a:noFill/>
          <a:ln>
            <a:noFill/>
          </a:ln>
        </p:spPr>
      </p:pic>
      <p:sp>
        <p:nvSpPr>
          <p:cNvPr id="240" name="Google Shape;240;p29"/>
          <p:cNvSpPr/>
          <p:nvPr/>
        </p:nvSpPr>
        <p:spPr>
          <a:xfrm>
            <a:off x="3260475" y="979821"/>
            <a:ext cx="2444100" cy="1165500"/>
          </a:xfrm>
          <a:prstGeom prst="round2SameRect">
            <a:avLst>
              <a:gd name="adj1" fmla="val 3116"/>
              <a:gd name="adj2" fmla="val 0"/>
            </a:avLst>
          </a:prstGeom>
          <a:noFill/>
          <a:ln w="9525" cap="flat" cmpd="sng">
            <a:solidFill>
              <a:srgbClr val="00E9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 name="Google Shape;241;p29"/>
          <p:cNvSpPr/>
          <p:nvPr/>
        </p:nvSpPr>
        <p:spPr>
          <a:xfrm>
            <a:off x="297700" y="1017121"/>
            <a:ext cx="1414200" cy="1119600"/>
          </a:xfrm>
          <a:prstGeom prst="round2SameRect">
            <a:avLst>
              <a:gd name="adj1" fmla="val 3116"/>
              <a:gd name="adj2" fmla="val 0"/>
            </a:avLst>
          </a:prstGeom>
          <a:noFill/>
          <a:ln w="9525" cap="flat" cmpd="sng">
            <a:solidFill>
              <a:srgbClr val="4D04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 name="Google Shape;242;p29"/>
          <p:cNvSpPr/>
          <p:nvPr/>
        </p:nvSpPr>
        <p:spPr>
          <a:xfrm>
            <a:off x="297675" y="1007437"/>
            <a:ext cx="1414200" cy="252000"/>
          </a:xfrm>
          <a:prstGeom prst="round2SameRect">
            <a:avLst>
              <a:gd name="adj1" fmla="val 16667"/>
              <a:gd name="adj2" fmla="val 0"/>
            </a:avLst>
          </a:prstGeom>
          <a:solidFill>
            <a:srgbClr val="4D04C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lt1"/>
                </a:solidFill>
                <a:latin typeface="Inter" panose="02000503000000020004"/>
                <a:ea typeface="Inter" panose="02000503000000020004"/>
                <a:cs typeface="Inter" panose="02000503000000020004"/>
                <a:sym typeface="Inter" panose="02000503000000020004"/>
              </a:rPr>
              <a:t>      Data sources</a:t>
            </a:r>
            <a:endParaRPr sz="1200">
              <a:solidFill>
                <a:schemeClr val="lt1"/>
              </a:solidFill>
              <a:latin typeface="Inter" panose="02000503000000020004"/>
              <a:ea typeface="Inter" panose="02000503000000020004"/>
              <a:cs typeface="Inter" panose="02000503000000020004"/>
              <a:sym typeface="Inter" panose="02000503000000020004"/>
            </a:endParaRPr>
          </a:p>
        </p:txBody>
      </p:sp>
      <p:sp>
        <p:nvSpPr>
          <p:cNvPr id="243" name="Google Shape;243;p29"/>
          <p:cNvSpPr/>
          <p:nvPr/>
        </p:nvSpPr>
        <p:spPr>
          <a:xfrm>
            <a:off x="366521" y="1042121"/>
            <a:ext cx="198000" cy="197400"/>
          </a:xfrm>
          <a:prstGeom prst="roundRect">
            <a:avLst>
              <a:gd name="adj" fmla="val 16667"/>
            </a:avLst>
          </a:prstGeom>
          <a:solidFill>
            <a:schemeClr val="lt1"/>
          </a:solidFill>
          <a:ln w="9525" cap="flat" cmpd="sng">
            <a:solidFill>
              <a:srgbClr val="4D04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44" name="Google Shape;244;p29"/>
          <p:cNvPicPr preferRelativeResize="0"/>
          <p:nvPr/>
        </p:nvPicPr>
        <p:blipFill>
          <a:blip r:embed="rId7"/>
          <a:stretch>
            <a:fillRect/>
          </a:stretch>
        </p:blipFill>
        <p:spPr>
          <a:xfrm>
            <a:off x="371670" y="1041636"/>
            <a:ext cx="182769" cy="182321"/>
          </a:xfrm>
          <a:prstGeom prst="rect">
            <a:avLst/>
          </a:prstGeom>
          <a:noFill/>
          <a:ln>
            <a:noFill/>
          </a:ln>
          <a:effectLst>
            <a:outerShdw blurRad="57150" dist="19050" dir="5400000" algn="bl" rotWithShape="0">
              <a:srgbClr val="000000">
                <a:alpha val="50000"/>
              </a:srgbClr>
            </a:outerShdw>
          </a:effectLst>
        </p:spPr>
      </p:pic>
      <p:sp>
        <p:nvSpPr>
          <p:cNvPr id="245" name="Google Shape;245;p29"/>
          <p:cNvSpPr/>
          <p:nvPr/>
        </p:nvSpPr>
        <p:spPr>
          <a:xfrm>
            <a:off x="1779075" y="1627424"/>
            <a:ext cx="1414200" cy="252000"/>
          </a:xfrm>
          <a:prstGeom prst="homePlate">
            <a:avLst>
              <a:gd name="adj" fmla="val 5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46" name="Google Shape;246;p29"/>
          <p:cNvCxnSpPr/>
          <p:nvPr/>
        </p:nvCxnSpPr>
        <p:spPr>
          <a:xfrm rot="10800000">
            <a:off x="2423175" y="1727024"/>
            <a:ext cx="3300" cy="224700"/>
          </a:xfrm>
          <a:prstGeom prst="straightConnector1">
            <a:avLst/>
          </a:prstGeom>
          <a:noFill/>
          <a:ln w="28575" cap="flat" cmpd="sng">
            <a:solidFill>
              <a:srgbClr val="FF0000"/>
            </a:solidFill>
            <a:prstDash val="solid"/>
            <a:round/>
            <a:headEnd type="none" w="med" len="med"/>
            <a:tailEnd type="none" w="med" len="med"/>
          </a:ln>
        </p:spPr>
      </p:cxnSp>
      <p:sp>
        <p:nvSpPr>
          <p:cNvPr id="247" name="Google Shape;247;p29"/>
          <p:cNvSpPr/>
          <p:nvPr/>
        </p:nvSpPr>
        <p:spPr>
          <a:xfrm>
            <a:off x="5817068" y="1804062"/>
            <a:ext cx="1414200" cy="252000"/>
          </a:xfrm>
          <a:prstGeom prst="homePlat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48" name="Google Shape;248;p29"/>
          <p:cNvCxnSpPr>
            <a:stCxn id="249" idx="0"/>
            <a:endCxn id="247" idx="2"/>
          </p:cNvCxnSpPr>
          <p:nvPr/>
        </p:nvCxnSpPr>
        <p:spPr>
          <a:xfrm rot="10800000">
            <a:off x="6461020" y="2056162"/>
            <a:ext cx="1800" cy="185400"/>
          </a:xfrm>
          <a:prstGeom prst="straightConnector1">
            <a:avLst/>
          </a:prstGeom>
          <a:noFill/>
          <a:ln w="28575" cap="flat" cmpd="sng">
            <a:solidFill>
              <a:schemeClr val="accent4"/>
            </a:solidFill>
            <a:prstDash val="solid"/>
            <a:round/>
            <a:headEnd type="none" w="med" len="med"/>
            <a:tailEnd type="none" w="med" len="med"/>
          </a:ln>
        </p:spPr>
      </p:cxnSp>
      <p:sp>
        <p:nvSpPr>
          <p:cNvPr id="249" name="Google Shape;249;p29"/>
          <p:cNvSpPr/>
          <p:nvPr/>
        </p:nvSpPr>
        <p:spPr>
          <a:xfrm>
            <a:off x="5905870" y="2241562"/>
            <a:ext cx="1113900" cy="252000"/>
          </a:xfrm>
          <a:prstGeom prst="roundRect">
            <a:avLst>
              <a:gd name="adj" fmla="val 16667"/>
            </a:avLst>
          </a:prstGeom>
          <a:noFill/>
          <a:ln w="19050" cap="flat" cmpd="sng">
            <a:solidFill>
              <a:schemeClr val="accent4"/>
            </a:solidFill>
            <a:prstDash val="solid"/>
            <a:round/>
            <a:headEnd type="none" w="sm" len="sm"/>
            <a:tailEnd type="none" w="sm" len="sm"/>
          </a:ln>
        </p:spPr>
        <p:txBody>
          <a:bodyPr spcFirstLastPara="1" wrap="square" lIns="91425" tIns="91425" rIns="36000" bIns="91425" anchor="ctr" anchorCtr="0">
            <a:noAutofit/>
          </a:bodyPr>
          <a:lstStyle/>
          <a:p>
            <a:pPr marL="0" lvl="0" indent="0" algn="l" rtl="0">
              <a:spcBef>
                <a:spcPts val="0"/>
              </a:spcBef>
              <a:spcAft>
                <a:spcPts val="0"/>
              </a:spcAft>
              <a:buNone/>
            </a:pPr>
            <a:r>
              <a:rPr lang="en-GB" sz="1000" i="1">
                <a:solidFill>
                  <a:schemeClr val="accent4"/>
                </a:solidFill>
                <a:latin typeface="Inter SemiBold" panose="02000503000000020004"/>
                <a:ea typeface="Inter SemiBold" panose="02000503000000020004"/>
                <a:cs typeface="Inter SemiBold" panose="02000503000000020004"/>
                <a:sym typeface="Inter SemiBold" panose="02000503000000020004"/>
              </a:rPr>
              <a:t>         Analyse</a:t>
            </a:r>
            <a:endParaRPr sz="1000" i="1">
              <a:solidFill>
                <a:schemeClr val="accent4"/>
              </a:solidFill>
              <a:latin typeface="Inter SemiBold" panose="02000503000000020004"/>
              <a:ea typeface="Inter SemiBold" panose="02000503000000020004"/>
              <a:cs typeface="Inter SemiBold" panose="02000503000000020004"/>
              <a:sym typeface="Inter SemiBold" panose="02000503000000020004"/>
            </a:endParaRPr>
          </a:p>
        </p:txBody>
      </p:sp>
      <p:sp>
        <p:nvSpPr>
          <p:cNvPr id="250" name="Google Shape;250;p29"/>
          <p:cNvSpPr/>
          <p:nvPr/>
        </p:nvSpPr>
        <p:spPr>
          <a:xfrm>
            <a:off x="5904520" y="2241189"/>
            <a:ext cx="270000" cy="2520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 name="Google Shape;251;p29"/>
          <p:cNvSpPr/>
          <p:nvPr/>
        </p:nvSpPr>
        <p:spPr>
          <a:xfrm>
            <a:off x="5817068" y="1499262"/>
            <a:ext cx="1414200" cy="252000"/>
          </a:xfrm>
          <a:prstGeom prst="homePlate">
            <a:avLst>
              <a:gd name="adj" fmla="val 50000"/>
            </a:avLst>
          </a:prstGeom>
          <a:solidFill>
            <a:srgbClr val="E7C6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52" name="Google Shape;252;p29"/>
          <p:cNvCxnSpPr/>
          <p:nvPr/>
        </p:nvCxnSpPr>
        <p:spPr>
          <a:xfrm rot="10800000" flipH="1">
            <a:off x="6461168" y="1402062"/>
            <a:ext cx="3300" cy="97200"/>
          </a:xfrm>
          <a:prstGeom prst="straightConnector1">
            <a:avLst/>
          </a:prstGeom>
          <a:noFill/>
          <a:ln w="28575" cap="flat" cmpd="sng">
            <a:solidFill>
              <a:srgbClr val="E7C60E"/>
            </a:solidFill>
            <a:prstDash val="solid"/>
            <a:round/>
            <a:headEnd type="none" w="med" len="med"/>
            <a:tailEnd type="none" w="med" len="med"/>
          </a:ln>
        </p:spPr>
      </p:cxnSp>
      <p:sp>
        <p:nvSpPr>
          <p:cNvPr id="253" name="Google Shape;253;p29"/>
          <p:cNvSpPr/>
          <p:nvPr/>
        </p:nvSpPr>
        <p:spPr>
          <a:xfrm>
            <a:off x="749600" y="2754796"/>
            <a:ext cx="6963300" cy="288600"/>
          </a:xfrm>
          <a:prstGeom prst="leftRightArrow">
            <a:avLst>
              <a:gd name="adj1" fmla="val 76182"/>
              <a:gd name="adj2" fmla="val 5000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lt1"/>
                </a:solidFill>
                <a:latin typeface="Inter" panose="02000503000000020004"/>
                <a:ea typeface="Inter" panose="02000503000000020004"/>
                <a:cs typeface="Inter" panose="02000503000000020004"/>
                <a:sym typeface="Inter" panose="02000503000000020004"/>
              </a:rPr>
              <a:t>   Orchestrate</a:t>
            </a:r>
            <a:endParaRPr sz="1200">
              <a:solidFill>
                <a:schemeClr val="lt1"/>
              </a:solidFill>
              <a:latin typeface="Inter" panose="02000503000000020004"/>
              <a:ea typeface="Inter" panose="02000503000000020004"/>
              <a:cs typeface="Inter" panose="02000503000000020004"/>
              <a:sym typeface="Inter" panose="02000503000000020004"/>
            </a:endParaRPr>
          </a:p>
        </p:txBody>
      </p:sp>
      <p:sp>
        <p:nvSpPr>
          <p:cNvPr id="254" name="Google Shape;254;p29"/>
          <p:cNvSpPr/>
          <p:nvPr/>
        </p:nvSpPr>
        <p:spPr>
          <a:xfrm flipH="1">
            <a:off x="2520050" y="3046875"/>
            <a:ext cx="3422400" cy="224700"/>
          </a:xfrm>
          <a:prstGeom prst="snip2SameRect">
            <a:avLst>
              <a:gd name="adj1" fmla="val 16667"/>
              <a:gd name="adj2" fmla="val 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lt1"/>
                </a:solidFill>
                <a:latin typeface="Inter" panose="02000503000000020004"/>
                <a:ea typeface="Inter" panose="02000503000000020004"/>
                <a:cs typeface="Inter" panose="02000503000000020004"/>
                <a:sym typeface="Inter" panose="02000503000000020004"/>
              </a:rPr>
              <a:t>         Documentation</a:t>
            </a:r>
            <a:endParaRPr sz="1200">
              <a:solidFill>
                <a:schemeClr val="lt1"/>
              </a:solidFill>
              <a:latin typeface="Inter" panose="02000503000000020004"/>
              <a:ea typeface="Inter" panose="02000503000000020004"/>
              <a:cs typeface="Inter" panose="02000503000000020004"/>
              <a:sym typeface="Inter" panose="02000503000000020004"/>
            </a:endParaRPr>
          </a:p>
        </p:txBody>
      </p:sp>
      <p:pic>
        <p:nvPicPr>
          <p:cNvPr id="255" name="Google Shape;255;p29"/>
          <p:cNvPicPr preferRelativeResize="0"/>
          <p:nvPr/>
        </p:nvPicPr>
        <p:blipFill>
          <a:blip r:embed="rId8"/>
          <a:stretch>
            <a:fillRect/>
          </a:stretch>
        </p:blipFill>
        <p:spPr>
          <a:xfrm>
            <a:off x="5959821" y="2289214"/>
            <a:ext cx="158150" cy="158150"/>
          </a:xfrm>
          <a:prstGeom prst="rect">
            <a:avLst/>
          </a:prstGeom>
          <a:noFill/>
          <a:ln>
            <a:noFill/>
          </a:ln>
        </p:spPr>
      </p:pic>
      <p:sp>
        <p:nvSpPr>
          <p:cNvPr id="256" name="Google Shape;256;p29"/>
          <p:cNvSpPr/>
          <p:nvPr/>
        </p:nvSpPr>
        <p:spPr>
          <a:xfrm>
            <a:off x="5871650" y="1159843"/>
            <a:ext cx="1113900" cy="252000"/>
          </a:xfrm>
          <a:prstGeom prst="roundRect">
            <a:avLst>
              <a:gd name="adj" fmla="val 16667"/>
            </a:avLst>
          </a:prstGeom>
          <a:noFill/>
          <a:ln w="19050" cap="flat" cmpd="sng">
            <a:solidFill>
              <a:srgbClr val="E7C60E"/>
            </a:solidFill>
            <a:prstDash val="solid"/>
            <a:round/>
            <a:headEnd type="none" w="sm" len="sm"/>
            <a:tailEnd type="none" w="sm" len="sm"/>
          </a:ln>
        </p:spPr>
        <p:txBody>
          <a:bodyPr spcFirstLastPara="1" wrap="square" lIns="91425" tIns="91425" rIns="36000" bIns="91425" anchor="ctr" anchorCtr="0">
            <a:noAutofit/>
          </a:bodyPr>
          <a:lstStyle/>
          <a:p>
            <a:pPr marL="0" lvl="0" indent="0" algn="l" rtl="0">
              <a:spcBef>
                <a:spcPts val="0"/>
              </a:spcBef>
              <a:spcAft>
                <a:spcPts val="0"/>
              </a:spcAft>
              <a:buNone/>
            </a:pPr>
            <a:r>
              <a:rPr lang="en-GB" sz="1000" i="1">
                <a:solidFill>
                  <a:srgbClr val="F1C232"/>
                </a:solidFill>
                <a:latin typeface="Inter SemiBold" panose="02000503000000020004"/>
                <a:ea typeface="Inter SemiBold" panose="02000503000000020004"/>
                <a:cs typeface="Inter SemiBold" panose="02000503000000020004"/>
                <a:sym typeface="Inter SemiBold" panose="02000503000000020004"/>
              </a:rPr>
              <a:t>          Activate</a:t>
            </a:r>
            <a:endParaRPr sz="1000" i="1">
              <a:solidFill>
                <a:srgbClr val="F1C232"/>
              </a:solidFill>
              <a:latin typeface="Inter SemiBold" panose="02000503000000020004"/>
              <a:ea typeface="Inter SemiBold" panose="02000503000000020004"/>
              <a:cs typeface="Inter SemiBold" panose="02000503000000020004"/>
              <a:sym typeface="Inter SemiBold" panose="02000503000000020004"/>
            </a:endParaRPr>
          </a:p>
        </p:txBody>
      </p:sp>
      <p:sp>
        <p:nvSpPr>
          <p:cNvPr id="257" name="Google Shape;257;p29"/>
          <p:cNvSpPr/>
          <p:nvPr/>
        </p:nvSpPr>
        <p:spPr>
          <a:xfrm>
            <a:off x="5858625" y="1150321"/>
            <a:ext cx="288600" cy="270000"/>
          </a:xfrm>
          <a:prstGeom prst="roundRect">
            <a:avLst>
              <a:gd name="adj" fmla="val 16667"/>
            </a:avLst>
          </a:prstGeom>
          <a:solidFill>
            <a:srgbClr val="E7C6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58" name="Google Shape;258;p29"/>
          <p:cNvPicPr preferRelativeResize="0"/>
          <p:nvPr/>
        </p:nvPicPr>
        <p:blipFill>
          <a:blip r:embed="rId9"/>
          <a:stretch>
            <a:fillRect/>
          </a:stretch>
        </p:blipFill>
        <p:spPr>
          <a:xfrm>
            <a:off x="5880456" y="1188543"/>
            <a:ext cx="204864" cy="178931"/>
          </a:xfrm>
          <a:prstGeom prst="rect">
            <a:avLst/>
          </a:prstGeom>
          <a:noFill/>
          <a:ln>
            <a:noFill/>
          </a:ln>
        </p:spPr>
      </p:pic>
      <p:sp>
        <p:nvSpPr>
          <p:cNvPr id="259" name="Google Shape;259;p29"/>
          <p:cNvSpPr/>
          <p:nvPr/>
        </p:nvSpPr>
        <p:spPr>
          <a:xfrm>
            <a:off x="3401200" y="1627425"/>
            <a:ext cx="2248200" cy="2520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60" name="Google Shape;260;p29"/>
          <p:cNvCxnSpPr/>
          <p:nvPr/>
        </p:nvCxnSpPr>
        <p:spPr>
          <a:xfrm rot="10800000">
            <a:off x="4368502" y="1741837"/>
            <a:ext cx="3300" cy="224700"/>
          </a:xfrm>
          <a:prstGeom prst="straightConnector1">
            <a:avLst/>
          </a:prstGeom>
          <a:noFill/>
          <a:ln w="28575" cap="flat" cmpd="sng">
            <a:solidFill>
              <a:srgbClr val="4A86E8"/>
            </a:solidFill>
            <a:prstDash val="solid"/>
            <a:round/>
            <a:headEnd type="none" w="med" len="med"/>
            <a:tailEnd type="none" w="med" len="med"/>
          </a:ln>
        </p:spPr>
      </p:cxnSp>
      <p:sp>
        <p:nvSpPr>
          <p:cNvPr id="261" name="Google Shape;261;p29"/>
          <p:cNvSpPr/>
          <p:nvPr/>
        </p:nvSpPr>
        <p:spPr>
          <a:xfrm>
            <a:off x="3813200" y="1966525"/>
            <a:ext cx="1113900" cy="756000"/>
          </a:xfrm>
          <a:prstGeom prst="roundRect">
            <a:avLst>
              <a:gd name="adj" fmla="val 7231"/>
            </a:avLst>
          </a:prstGeom>
          <a:solidFill>
            <a:schemeClr val="lt1"/>
          </a:solid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i="1">
              <a:solidFill>
                <a:srgbClr val="FF0000"/>
              </a:solidFill>
              <a:latin typeface="Inter SemiBold" panose="02000503000000020004"/>
              <a:ea typeface="Inter SemiBold" panose="02000503000000020004"/>
              <a:cs typeface="Inter SemiBold" panose="02000503000000020004"/>
              <a:sym typeface="Inter SemiBold" panose="02000503000000020004"/>
            </a:endParaRPr>
          </a:p>
        </p:txBody>
      </p:sp>
      <p:sp>
        <p:nvSpPr>
          <p:cNvPr id="262" name="Google Shape;262;p29"/>
          <p:cNvSpPr/>
          <p:nvPr/>
        </p:nvSpPr>
        <p:spPr>
          <a:xfrm>
            <a:off x="3814852" y="1966537"/>
            <a:ext cx="1113900" cy="252000"/>
          </a:xfrm>
          <a:prstGeom prst="roundRect">
            <a:avLst>
              <a:gd name="adj" fmla="val 16667"/>
            </a:avLst>
          </a:prstGeom>
          <a:solidFill>
            <a:schemeClr val="lt1"/>
          </a:solidFill>
          <a:ln w="19050" cap="flat" cmpd="sng">
            <a:solidFill>
              <a:srgbClr val="4A86E8"/>
            </a:solidFill>
            <a:prstDash val="solid"/>
            <a:round/>
            <a:headEnd type="none" w="sm" len="sm"/>
            <a:tailEnd type="none" w="sm" len="sm"/>
          </a:ln>
        </p:spPr>
        <p:txBody>
          <a:bodyPr spcFirstLastPara="1" wrap="square" lIns="91425" tIns="91425" rIns="0" bIns="91425" anchor="ctr" anchorCtr="0">
            <a:noAutofit/>
          </a:bodyPr>
          <a:lstStyle/>
          <a:p>
            <a:pPr marL="0" lvl="0" indent="0" algn="ctr" rtl="0">
              <a:spcBef>
                <a:spcPts val="0"/>
              </a:spcBef>
              <a:spcAft>
                <a:spcPts val="0"/>
              </a:spcAft>
              <a:buNone/>
            </a:pPr>
            <a:r>
              <a:rPr lang="en-GB" sz="1000" i="1">
                <a:solidFill>
                  <a:srgbClr val="FF0000"/>
                </a:solidFill>
                <a:latin typeface="Inter SemiBold" panose="02000503000000020004"/>
                <a:ea typeface="Inter SemiBold" panose="02000503000000020004"/>
                <a:cs typeface="Inter SemiBold" panose="02000503000000020004"/>
                <a:sym typeface="Inter SemiBold" panose="02000503000000020004"/>
              </a:rPr>
              <a:t>    </a:t>
            </a:r>
            <a:r>
              <a:rPr lang="en-GB" sz="1000" i="1">
                <a:solidFill>
                  <a:srgbClr val="4A86E8"/>
                </a:solidFill>
                <a:latin typeface="Inter SemiBold" panose="02000503000000020004"/>
                <a:ea typeface="Inter SemiBold" panose="02000503000000020004"/>
                <a:cs typeface="Inter SemiBold" panose="02000503000000020004"/>
                <a:sym typeface="Inter SemiBold" panose="02000503000000020004"/>
              </a:rPr>
              <a:t>Transform</a:t>
            </a:r>
            <a:endParaRPr sz="1000" i="1">
              <a:solidFill>
                <a:srgbClr val="4A86E8"/>
              </a:solidFill>
              <a:latin typeface="Inter SemiBold" panose="02000503000000020004"/>
              <a:ea typeface="Inter SemiBold" panose="02000503000000020004"/>
              <a:cs typeface="Inter SemiBold" panose="02000503000000020004"/>
              <a:sym typeface="Inter SemiBold" panose="02000503000000020004"/>
            </a:endParaRPr>
          </a:p>
        </p:txBody>
      </p:sp>
      <p:sp>
        <p:nvSpPr>
          <p:cNvPr id="263" name="Google Shape;263;p29"/>
          <p:cNvSpPr/>
          <p:nvPr/>
        </p:nvSpPr>
        <p:spPr>
          <a:xfrm>
            <a:off x="3801825" y="1966696"/>
            <a:ext cx="299100" cy="252000"/>
          </a:xfrm>
          <a:prstGeom prst="roundRect">
            <a:avLst>
              <a:gd name="adj" fmla="val 16667"/>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64" name="Google Shape;264;p29"/>
          <p:cNvPicPr preferRelativeResize="0"/>
          <p:nvPr/>
        </p:nvPicPr>
        <p:blipFill rotWithShape="1">
          <a:blip r:embed="rId10"/>
          <a:srcRect l="13504" t="11108" r="12173" b="8974"/>
          <a:stretch>
            <a:fillRect/>
          </a:stretch>
        </p:blipFill>
        <p:spPr>
          <a:xfrm>
            <a:off x="3871008" y="2019495"/>
            <a:ext cx="158150" cy="170071"/>
          </a:xfrm>
          <a:prstGeom prst="rect">
            <a:avLst/>
          </a:prstGeom>
          <a:noFill/>
          <a:ln>
            <a:noFill/>
          </a:ln>
        </p:spPr>
      </p:pic>
      <p:sp>
        <p:nvSpPr>
          <p:cNvPr id="265" name="Google Shape;265;p29"/>
          <p:cNvSpPr/>
          <p:nvPr/>
        </p:nvSpPr>
        <p:spPr>
          <a:xfrm>
            <a:off x="7375275" y="1813746"/>
            <a:ext cx="1414200" cy="756000"/>
          </a:xfrm>
          <a:prstGeom prst="round2SameRect">
            <a:avLst>
              <a:gd name="adj1" fmla="val 5563"/>
              <a:gd name="adj2" fmla="val 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 name="Google Shape;266;p29"/>
          <p:cNvSpPr/>
          <p:nvPr/>
        </p:nvSpPr>
        <p:spPr>
          <a:xfrm>
            <a:off x="7375250" y="1804062"/>
            <a:ext cx="1414200" cy="270000"/>
          </a:xfrm>
          <a:prstGeom prst="round2SameRect">
            <a:avLst>
              <a:gd name="adj1" fmla="val 16667"/>
              <a:gd name="adj2" fmla="val 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lt1"/>
                </a:solidFill>
                <a:latin typeface="Inter" panose="02000503000000020004"/>
                <a:ea typeface="Inter" panose="02000503000000020004"/>
                <a:cs typeface="Inter" panose="02000503000000020004"/>
                <a:sym typeface="Inter" panose="02000503000000020004"/>
              </a:rPr>
              <a:t>        BI</a:t>
            </a:r>
            <a:endParaRPr sz="1100">
              <a:solidFill>
                <a:schemeClr val="lt1"/>
              </a:solidFill>
              <a:latin typeface="Inter" panose="02000503000000020004"/>
              <a:ea typeface="Inter" panose="02000503000000020004"/>
              <a:cs typeface="Inter" panose="02000503000000020004"/>
              <a:sym typeface="Inter" panose="02000503000000020004"/>
            </a:endParaRPr>
          </a:p>
        </p:txBody>
      </p:sp>
      <p:sp>
        <p:nvSpPr>
          <p:cNvPr id="267" name="Google Shape;267;p29"/>
          <p:cNvSpPr/>
          <p:nvPr/>
        </p:nvSpPr>
        <p:spPr>
          <a:xfrm>
            <a:off x="7543740" y="1846524"/>
            <a:ext cx="209100" cy="185400"/>
          </a:xfrm>
          <a:prstGeom prst="roundRect">
            <a:avLst>
              <a:gd name="adj" fmla="val 16667"/>
            </a:avLst>
          </a:pr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pic>
        <p:nvPicPr>
          <p:cNvPr id="268" name="Google Shape;268;p29"/>
          <p:cNvPicPr preferRelativeResize="0"/>
          <p:nvPr/>
        </p:nvPicPr>
        <p:blipFill>
          <a:blip r:embed="rId11"/>
          <a:stretch>
            <a:fillRect/>
          </a:stretch>
        </p:blipFill>
        <p:spPr>
          <a:xfrm>
            <a:off x="7543733" y="1874640"/>
            <a:ext cx="203365" cy="134433"/>
          </a:xfrm>
          <a:prstGeom prst="rect">
            <a:avLst/>
          </a:prstGeom>
          <a:noFill/>
          <a:ln>
            <a:noFill/>
          </a:ln>
        </p:spPr>
      </p:pic>
      <p:sp>
        <p:nvSpPr>
          <p:cNvPr id="269" name="Google Shape;269;p29"/>
          <p:cNvSpPr/>
          <p:nvPr/>
        </p:nvSpPr>
        <p:spPr>
          <a:xfrm>
            <a:off x="7375275" y="1078496"/>
            <a:ext cx="1414200" cy="663600"/>
          </a:xfrm>
          <a:prstGeom prst="round2SameRect">
            <a:avLst>
              <a:gd name="adj1" fmla="val 5563"/>
              <a:gd name="adj2" fmla="val 0"/>
            </a:avLst>
          </a:prstGeom>
          <a:noFill/>
          <a:ln w="9525" cap="flat" cmpd="sng">
            <a:solidFill>
              <a:srgbClr val="E7C6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 name="Google Shape;270;p29"/>
          <p:cNvSpPr/>
          <p:nvPr/>
        </p:nvSpPr>
        <p:spPr>
          <a:xfrm>
            <a:off x="7375275" y="1078493"/>
            <a:ext cx="1414200" cy="270000"/>
          </a:xfrm>
          <a:prstGeom prst="round2SameRect">
            <a:avLst>
              <a:gd name="adj1" fmla="val 16667"/>
              <a:gd name="adj2" fmla="val 0"/>
            </a:avLst>
          </a:prstGeom>
          <a:solidFill>
            <a:srgbClr val="E7C60E"/>
          </a:solid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GB" sz="1100">
                <a:solidFill>
                  <a:schemeClr val="lt1"/>
                </a:solidFill>
                <a:latin typeface="Inter" panose="02000503000000020004"/>
                <a:ea typeface="Inter" panose="02000503000000020004"/>
                <a:cs typeface="Inter" panose="02000503000000020004"/>
                <a:sym typeface="Inter" panose="02000503000000020004"/>
              </a:rPr>
              <a:t>        Reverse ELT</a:t>
            </a:r>
            <a:endParaRPr sz="1100">
              <a:solidFill>
                <a:schemeClr val="lt1"/>
              </a:solidFill>
              <a:latin typeface="Inter" panose="02000503000000020004"/>
              <a:ea typeface="Inter" panose="02000503000000020004"/>
              <a:cs typeface="Inter" panose="02000503000000020004"/>
              <a:sym typeface="Inter" panose="02000503000000020004"/>
            </a:endParaRPr>
          </a:p>
        </p:txBody>
      </p:sp>
      <p:sp>
        <p:nvSpPr>
          <p:cNvPr id="271" name="Google Shape;271;p29"/>
          <p:cNvSpPr/>
          <p:nvPr/>
        </p:nvSpPr>
        <p:spPr>
          <a:xfrm>
            <a:off x="7531639" y="1091785"/>
            <a:ext cx="209100" cy="246300"/>
          </a:xfrm>
          <a:prstGeom prst="roundRect">
            <a:avLst>
              <a:gd name="adj" fmla="val 16667"/>
            </a:avLst>
          </a:pr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pic>
        <p:nvPicPr>
          <p:cNvPr id="272" name="Google Shape;272;p29"/>
          <p:cNvPicPr preferRelativeResize="0"/>
          <p:nvPr/>
        </p:nvPicPr>
        <p:blipFill>
          <a:blip r:embed="rId12"/>
          <a:stretch>
            <a:fillRect/>
          </a:stretch>
        </p:blipFill>
        <p:spPr>
          <a:xfrm>
            <a:off x="7535245" y="1099228"/>
            <a:ext cx="197445" cy="233334"/>
          </a:xfrm>
          <a:prstGeom prst="rect">
            <a:avLst/>
          </a:prstGeom>
          <a:noFill/>
          <a:ln w="9525" cap="flat" cmpd="sng">
            <a:solidFill>
              <a:srgbClr val="E7C60E"/>
            </a:solidFill>
            <a:prstDash val="solid"/>
            <a:round/>
            <a:headEnd type="none" w="sm" len="sm"/>
            <a:tailEnd type="none" w="sm" len="sm"/>
          </a:ln>
        </p:spPr>
      </p:pic>
      <p:sp>
        <p:nvSpPr>
          <p:cNvPr id="273" name="Google Shape;273;p29"/>
          <p:cNvSpPr/>
          <p:nvPr/>
        </p:nvSpPr>
        <p:spPr>
          <a:xfrm>
            <a:off x="3260450" y="979371"/>
            <a:ext cx="2444100" cy="270000"/>
          </a:xfrm>
          <a:prstGeom prst="round2SameRect">
            <a:avLst>
              <a:gd name="adj1" fmla="val 16667"/>
              <a:gd name="adj2" fmla="val 0"/>
            </a:avLst>
          </a:prstGeom>
          <a:solidFill>
            <a:srgbClr val="00E9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lt1"/>
                </a:solidFill>
                <a:latin typeface="Inter" panose="02000503000000020004"/>
                <a:ea typeface="Inter" panose="02000503000000020004"/>
                <a:cs typeface="Inter" panose="02000503000000020004"/>
                <a:sym typeface="Inter" panose="02000503000000020004"/>
              </a:rPr>
              <a:t>        Data platform</a:t>
            </a:r>
            <a:endParaRPr sz="1100" i="1">
              <a:solidFill>
                <a:schemeClr val="lt1"/>
              </a:solidFill>
              <a:latin typeface="Inter" panose="02000503000000020004"/>
              <a:ea typeface="Inter" panose="02000503000000020004"/>
              <a:cs typeface="Inter" panose="02000503000000020004"/>
              <a:sym typeface="Inter" panose="02000503000000020004"/>
            </a:endParaRPr>
          </a:p>
        </p:txBody>
      </p:sp>
      <p:sp>
        <p:nvSpPr>
          <p:cNvPr id="274" name="Google Shape;274;p29"/>
          <p:cNvSpPr/>
          <p:nvPr/>
        </p:nvSpPr>
        <p:spPr>
          <a:xfrm>
            <a:off x="3392575" y="1005789"/>
            <a:ext cx="246300" cy="222600"/>
          </a:xfrm>
          <a:prstGeom prst="roundRect">
            <a:avLst>
              <a:gd name="adj" fmla="val 16667"/>
            </a:avLst>
          </a:prstGeom>
          <a:solidFill>
            <a:schemeClr val="lt1"/>
          </a:solidFill>
          <a:ln w="9525" cap="flat" cmpd="sng">
            <a:solidFill>
              <a:srgbClr val="00E9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75" name="Google Shape;275;p29"/>
          <p:cNvPicPr preferRelativeResize="0"/>
          <p:nvPr/>
        </p:nvPicPr>
        <p:blipFill>
          <a:blip r:embed="rId13"/>
          <a:stretch>
            <a:fillRect/>
          </a:stretch>
        </p:blipFill>
        <p:spPr>
          <a:xfrm>
            <a:off x="3401195" y="1003674"/>
            <a:ext cx="232521" cy="210757"/>
          </a:xfrm>
          <a:prstGeom prst="rect">
            <a:avLst/>
          </a:prstGeom>
          <a:noFill/>
          <a:ln>
            <a:noFill/>
          </a:ln>
        </p:spPr>
      </p:pic>
      <p:sp>
        <p:nvSpPr>
          <p:cNvPr id="276" name="Google Shape;276;p29"/>
          <p:cNvSpPr/>
          <p:nvPr/>
        </p:nvSpPr>
        <p:spPr>
          <a:xfrm>
            <a:off x="1832000" y="1966525"/>
            <a:ext cx="1113900" cy="756000"/>
          </a:xfrm>
          <a:prstGeom prst="roundRect">
            <a:avLst>
              <a:gd name="adj" fmla="val 7231"/>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i="1">
              <a:solidFill>
                <a:srgbClr val="FF0000"/>
              </a:solidFill>
              <a:latin typeface="Inter SemiBold" panose="02000503000000020004"/>
              <a:ea typeface="Inter SemiBold" panose="02000503000000020004"/>
              <a:cs typeface="Inter SemiBold" panose="02000503000000020004"/>
              <a:sym typeface="Inter SemiBold" panose="02000503000000020004"/>
            </a:endParaRPr>
          </a:p>
        </p:txBody>
      </p:sp>
      <p:sp>
        <p:nvSpPr>
          <p:cNvPr id="277" name="Google Shape;277;p29"/>
          <p:cNvSpPr/>
          <p:nvPr/>
        </p:nvSpPr>
        <p:spPr>
          <a:xfrm>
            <a:off x="1833652" y="1966537"/>
            <a:ext cx="1113900" cy="252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0000" bIns="91425" anchor="ctr" anchorCtr="0">
            <a:noAutofit/>
          </a:bodyPr>
          <a:lstStyle/>
          <a:p>
            <a:pPr marL="0" lvl="0" indent="0" algn="ctr" rtl="0">
              <a:spcBef>
                <a:spcPts val="0"/>
              </a:spcBef>
              <a:spcAft>
                <a:spcPts val="0"/>
              </a:spcAft>
              <a:buNone/>
            </a:pPr>
            <a:r>
              <a:rPr lang="en-GB" sz="1000" i="1">
                <a:solidFill>
                  <a:srgbClr val="FF0000"/>
                </a:solidFill>
                <a:latin typeface="Inter SemiBold" panose="02000503000000020004"/>
                <a:ea typeface="Inter SemiBold" panose="02000503000000020004"/>
                <a:cs typeface="Inter SemiBold" panose="02000503000000020004"/>
                <a:sym typeface="Inter SemiBold" panose="02000503000000020004"/>
              </a:rPr>
              <a:t>    E&amp;L</a:t>
            </a:r>
            <a:endParaRPr sz="1000" i="1">
              <a:solidFill>
                <a:srgbClr val="FF0000"/>
              </a:solidFill>
              <a:latin typeface="Inter SemiBold" panose="02000503000000020004"/>
              <a:ea typeface="Inter SemiBold" panose="02000503000000020004"/>
              <a:cs typeface="Inter SemiBold" panose="02000503000000020004"/>
              <a:sym typeface="Inter SemiBold" panose="02000503000000020004"/>
            </a:endParaRPr>
          </a:p>
        </p:txBody>
      </p:sp>
      <p:sp>
        <p:nvSpPr>
          <p:cNvPr id="278" name="Google Shape;278;p29"/>
          <p:cNvSpPr/>
          <p:nvPr/>
        </p:nvSpPr>
        <p:spPr>
          <a:xfrm>
            <a:off x="1820625" y="1966687"/>
            <a:ext cx="342000" cy="252000"/>
          </a:xfrm>
          <a:prstGeom prst="roundRect">
            <a:avLst>
              <a:gd name="adj" fmla="val 16667"/>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79" name="Google Shape;279;p29"/>
          <p:cNvPicPr preferRelativeResize="0"/>
          <p:nvPr/>
        </p:nvPicPr>
        <p:blipFill rotWithShape="1">
          <a:blip r:embed="rId14"/>
          <a:srcRect t="11730"/>
          <a:stretch>
            <a:fillRect/>
          </a:stretch>
        </p:blipFill>
        <p:spPr>
          <a:xfrm rot="-5400000">
            <a:off x="1888477" y="1996573"/>
            <a:ext cx="224400" cy="197725"/>
          </a:xfrm>
          <a:prstGeom prst="rect">
            <a:avLst/>
          </a:prstGeom>
          <a:noFill/>
          <a:ln>
            <a:noFill/>
          </a:ln>
        </p:spPr>
      </p:pic>
      <p:cxnSp>
        <p:nvCxnSpPr>
          <p:cNvPr id="280" name="Google Shape;280;p29"/>
          <p:cNvCxnSpPr/>
          <p:nvPr/>
        </p:nvCxnSpPr>
        <p:spPr>
          <a:xfrm rot="10800000" flipH="1">
            <a:off x="205450" y="3403229"/>
            <a:ext cx="8435100" cy="6000"/>
          </a:xfrm>
          <a:prstGeom prst="straightConnector1">
            <a:avLst/>
          </a:prstGeom>
          <a:noFill/>
          <a:ln w="9525" cap="flat" cmpd="sng">
            <a:solidFill>
              <a:srgbClr val="4D04C4"/>
            </a:solidFill>
            <a:prstDash val="dash"/>
            <a:round/>
            <a:headEnd type="none" w="med" len="med"/>
            <a:tailEnd type="none" w="med" len="med"/>
          </a:ln>
        </p:spPr>
      </p:cxnSp>
      <p:sp>
        <p:nvSpPr>
          <p:cNvPr id="281" name="Google Shape;281;p29"/>
          <p:cNvSpPr/>
          <p:nvPr/>
        </p:nvSpPr>
        <p:spPr>
          <a:xfrm>
            <a:off x="375136" y="1318050"/>
            <a:ext cx="1253150" cy="756000"/>
          </a:xfrm>
          <a:prstGeom prst="flowChartProcess">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 name="Google Shape;282;p29"/>
          <p:cNvSpPr/>
          <p:nvPr/>
        </p:nvSpPr>
        <p:spPr>
          <a:xfrm>
            <a:off x="3804125" y="1305929"/>
            <a:ext cx="1253150" cy="270000"/>
          </a:xfrm>
          <a:prstGeom prst="flowChartProcess">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 name="Google Shape;283;p29"/>
          <p:cNvSpPr/>
          <p:nvPr/>
        </p:nvSpPr>
        <p:spPr>
          <a:xfrm>
            <a:off x="3895926" y="2284397"/>
            <a:ext cx="920925" cy="364213"/>
          </a:xfrm>
          <a:prstGeom prst="flowChartProcess">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 name="Google Shape;284;p29"/>
          <p:cNvSpPr/>
          <p:nvPr/>
        </p:nvSpPr>
        <p:spPr>
          <a:xfrm>
            <a:off x="1914725" y="2284400"/>
            <a:ext cx="956975" cy="364200"/>
          </a:xfrm>
          <a:prstGeom prst="flowChartProcess">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 name="Google Shape;285;p29"/>
          <p:cNvSpPr/>
          <p:nvPr/>
        </p:nvSpPr>
        <p:spPr>
          <a:xfrm>
            <a:off x="7422325" y="2132000"/>
            <a:ext cx="1308150" cy="364200"/>
          </a:xfrm>
          <a:prstGeom prst="flowChartProcess">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 name="Google Shape;286;p29"/>
          <p:cNvSpPr/>
          <p:nvPr/>
        </p:nvSpPr>
        <p:spPr>
          <a:xfrm>
            <a:off x="7422325" y="1370000"/>
            <a:ext cx="1308150" cy="321600"/>
          </a:xfrm>
          <a:prstGeom prst="flowChartProcess">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 name="Google Shape;287;p29"/>
          <p:cNvSpPr/>
          <p:nvPr/>
        </p:nvSpPr>
        <p:spPr>
          <a:xfrm>
            <a:off x="1975926" y="3604165"/>
            <a:ext cx="209100" cy="170075"/>
          </a:xfrm>
          <a:prstGeom prst="flowChartProcess">
            <a:avLst/>
          </a:prstGeom>
          <a:noFill/>
          <a:ln w="9525" cap="flat" cmpd="sng">
            <a:solidFill>
              <a:srgbClr val="000000"/>
            </a:solidFill>
            <a:prstDash val="dot"/>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fr-FR" altLang="en-GB" sz="1100">
                <a:latin typeface="Inter" panose="02000503000000020004"/>
                <a:ea typeface="Inter" panose="02000503000000020004"/>
                <a:cs typeface="Inter" panose="02000503000000020004"/>
                <a:sym typeface="Inter" panose="02000503000000020004"/>
              </a:rPr>
              <a:t>0</a:t>
            </a:r>
            <a:endParaRPr lang="fr-FR" altLang="en-GB" sz="1100">
              <a:latin typeface="Inter" panose="02000503000000020004"/>
              <a:ea typeface="Inter" panose="02000503000000020004"/>
              <a:cs typeface="Inter" panose="02000503000000020004"/>
              <a:sym typeface="Inter" panose="02000503000000020004"/>
            </a:endParaRPr>
          </a:p>
        </p:txBody>
      </p:sp>
      <p:sp>
        <p:nvSpPr>
          <p:cNvPr id="288" name="Google Shape;288;p29"/>
          <p:cNvSpPr/>
          <p:nvPr/>
        </p:nvSpPr>
        <p:spPr>
          <a:xfrm>
            <a:off x="3231875" y="2818975"/>
            <a:ext cx="478025" cy="134425"/>
          </a:xfrm>
          <a:prstGeom prst="flowChartProcess">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 name="Google Shape;289;p29"/>
          <p:cNvSpPr/>
          <p:nvPr/>
        </p:nvSpPr>
        <p:spPr>
          <a:xfrm>
            <a:off x="3242598" y="3096854"/>
            <a:ext cx="478025" cy="134425"/>
          </a:xfrm>
          <a:prstGeom prst="flowChartProcess">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 name="Google Shape;290;p29"/>
          <p:cNvSpPr/>
          <p:nvPr/>
        </p:nvSpPr>
        <p:spPr>
          <a:xfrm>
            <a:off x="909126" y="3927422"/>
            <a:ext cx="209100" cy="170075"/>
          </a:xfrm>
          <a:prstGeom prst="flowChartProcess">
            <a:avLst/>
          </a:prstGeom>
          <a:noFill/>
          <a:ln w="9525" cap="flat" cmpd="sng">
            <a:solidFill>
              <a:srgbClr val="000000"/>
            </a:solidFill>
            <a:prstDash val="dot"/>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fr-FR" altLang="en-GB" sz="1100">
                <a:latin typeface="Inter" panose="02000503000000020004"/>
                <a:ea typeface="Inter" panose="02000503000000020004"/>
                <a:cs typeface="Inter" panose="02000503000000020004"/>
                <a:sym typeface="Inter" panose="02000503000000020004"/>
              </a:rPr>
              <a:t>0</a:t>
            </a:r>
            <a:endParaRPr lang="fr-FR" altLang="en-GB" sz="1100">
              <a:latin typeface="Inter" panose="02000503000000020004"/>
              <a:ea typeface="Inter" panose="02000503000000020004"/>
              <a:cs typeface="Inter" panose="02000503000000020004"/>
              <a:sym typeface="Inter" panose="02000503000000020004"/>
            </a:endParaRPr>
          </a:p>
        </p:txBody>
      </p:sp>
      <p:sp>
        <p:nvSpPr>
          <p:cNvPr id="291" name="Google Shape;291;p29"/>
          <p:cNvSpPr/>
          <p:nvPr/>
        </p:nvSpPr>
        <p:spPr>
          <a:xfrm>
            <a:off x="4185726" y="3927422"/>
            <a:ext cx="209100" cy="170075"/>
          </a:xfrm>
          <a:prstGeom prst="flowChartProcess">
            <a:avLst/>
          </a:prstGeom>
          <a:noFill/>
          <a:ln w="9525" cap="flat" cmpd="sng">
            <a:solidFill>
              <a:srgbClr val="000000"/>
            </a:solidFill>
            <a:prstDash val="dot"/>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fr-FR" altLang="en-GB" sz="1100">
                <a:latin typeface="Inter" panose="02000503000000020004"/>
                <a:ea typeface="Inter" panose="02000503000000020004"/>
                <a:cs typeface="Inter" panose="02000503000000020004"/>
                <a:sym typeface="Inter" panose="02000503000000020004"/>
              </a:rPr>
              <a:t>2</a:t>
            </a:r>
            <a:endParaRPr lang="fr-FR" altLang="en-GB" sz="1100">
              <a:latin typeface="Inter" panose="02000503000000020004"/>
              <a:ea typeface="Inter" panose="02000503000000020004"/>
              <a:cs typeface="Inter" panose="02000503000000020004"/>
              <a:sym typeface="Inter" panose="02000503000000020004"/>
            </a:endParaRPr>
          </a:p>
        </p:txBody>
      </p:sp>
      <p:sp>
        <p:nvSpPr>
          <p:cNvPr id="292" name="Google Shape;292;p29"/>
          <p:cNvSpPr/>
          <p:nvPr/>
        </p:nvSpPr>
        <p:spPr>
          <a:xfrm>
            <a:off x="4282754" y="4302270"/>
            <a:ext cx="209100" cy="170075"/>
          </a:xfrm>
          <a:prstGeom prst="flowChartProcess">
            <a:avLst/>
          </a:prstGeom>
          <a:noFill/>
          <a:ln w="9525" cap="flat" cmpd="sng">
            <a:solidFill>
              <a:srgbClr val="000000"/>
            </a:solidFill>
            <a:prstDash val="dot"/>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fr-FR" sz="1100">
                <a:latin typeface="Inter" panose="02000503000000020004"/>
                <a:ea typeface="Inter" panose="02000503000000020004"/>
                <a:cs typeface="Inter" panose="02000503000000020004"/>
                <a:sym typeface="Inter" panose="02000503000000020004"/>
              </a:rPr>
              <a:t>0</a:t>
            </a:r>
            <a:endParaRPr lang="fr-FR" sz="1100">
              <a:latin typeface="Inter" panose="02000503000000020004"/>
              <a:ea typeface="Inter" panose="02000503000000020004"/>
              <a:cs typeface="Inter" panose="02000503000000020004"/>
              <a:sym typeface="Inter" panose="02000503000000020004"/>
            </a:endParaRPr>
          </a:p>
        </p:txBody>
      </p:sp>
      <p:sp>
        <p:nvSpPr>
          <p:cNvPr id="293" name="Google Shape;293;p29"/>
          <p:cNvSpPr/>
          <p:nvPr/>
        </p:nvSpPr>
        <p:spPr>
          <a:xfrm>
            <a:off x="6256026" y="3597735"/>
            <a:ext cx="209100" cy="170075"/>
          </a:xfrm>
          <a:prstGeom prst="flowChartProcess">
            <a:avLst/>
          </a:prstGeom>
          <a:noFill/>
          <a:ln w="9525" cap="flat" cmpd="sng">
            <a:solidFill>
              <a:srgbClr val="000000"/>
            </a:solidFill>
            <a:prstDash val="dot"/>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fr-FR" altLang="en-GB" sz="1100">
                <a:latin typeface="Inter" panose="02000503000000020004"/>
                <a:ea typeface="Inter" panose="02000503000000020004"/>
                <a:cs typeface="Inter" panose="02000503000000020004"/>
                <a:sym typeface="Inter" panose="02000503000000020004"/>
              </a:rPr>
              <a:t>2</a:t>
            </a:r>
            <a:endParaRPr lang="fr-FR" altLang="en-GB" sz="1100">
              <a:latin typeface="Inter" panose="02000503000000020004"/>
              <a:ea typeface="Inter" panose="02000503000000020004"/>
              <a:cs typeface="Inter" panose="02000503000000020004"/>
              <a:sym typeface="Inter" panose="02000503000000020004"/>
            </a:endParaRPr>
          </a:p>
        </p:txBody>
      </p:sp>
      <p:sp>
        <p:nvSpPr>
          <p:cNvPr id="294" name="Google Shape;294;p29"/>
          <p:cNvSpPr/>
          <p:nvPr/>
        </p:nvSpPr>
        <p:spPr>
          <a:xfrm>
            <a:off x="7676846" y="3927145"/>
            <a:ext cx="209100" cy="170075"/>
          </a:xfrm>
          <a:prstGeom prst="flowChartProcess">
            <a:avLst/>
          </a:prstGeom>
          <a:noFill/>
          <a:ln w="9525" cap="flat" cmpd="sng">
            <a:solidFill>
              <a:srgbClr val="000000"/>
            </a:solidFill>
            <a:prstDash val="dot"/>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fr-FR" altLang="en-GB" sz="1100">
                <a:latin typeface="Inter" panose="02000503000000020004"/>
                <a:ea typeface="Inter" panose="02000503000000020004"/>
                <a:cs typeface="Inter" panose="02000503000000020004"/>
                <a:sym typeface="Inter" panose="02000503000000020004"/>
              </a:rPr>
              <a:t>2</a:t>
            </a:r>
            <a:endParaRPr lang="fr-FR" altLang="en-GB" sz="1100">
              <a:latin typeface="Inter" panose="02000503000000020004"/>
              <a:ea typeface="Inter" panose="02000503000000020004"/>
              <a:cs typeface="Inter" panose="02000503000000020004"/>
              <a:sym typeface="Inter" panose="02000503000000020004"/>
            </a:endParaRPr>
          </a:p>
        </p:txBody>
      </p:sp>
      <p:sp>
        <p:nvSpPr>
          <p:cNvPr id="295" name="Google Shape;295;p29"/>
          <p:cNvSpPr txBox="1"/>
          <p:nvPr>
            <p:ph type="title"/>
          </p:nvPr>
        </p:nvSpPr>
        <p:spPr>
          <a:xfrm>
            <a:off x="-22500" y="181975"/>
            <a:ext cx="1658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sz="1700"/>
              <a:t>AssoConnect</a:t>
            </a:r>
            <a:endParaRPr sz="1700"/>
          </a:p>
          <a:p>
            <a:pPr marL="0" lvl="0" indent="0" algn="l" rtl="0">
              <a:spcBef>
                <a:spcPts val="0"/>
              </a:spcBef>
              <a:spcAft>
                <a:spcPts val="0"/>
              </a:spcAft>
              <a:buNone/>
            </a:pPr>
            <a:endParaRPr sz="1700"/>
          </a:p>
        </p:txBody>
      </p:sp>
      <p:sp>
        <p:nvSpPr>
          <p:cNvPr id="296" name="Google Shape;296;p29"/>
          <p:cNvSpPr/>
          <p:nvPr/>
        </p:nvSpPr>
        <p:spPr>
          <a:xfrm>
            <a:off x="1587250" y="32950"/>
            <a:ext cx="7505700" cy="572700"/>
          </a:xfrm>
          <a:prstGeom prst="roundRect">
            <a:avLst>
              <a:gd name="adj" fmla="val 16667"/>
            </a:avLst>
          </a:prstGeom>
          <a:solidFill>
            <a:schemeClr val="lt2"/>
          </a:solid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97" name="Google Shape;297;p29"/>
          <p:cNvPicPr preferRelativeResize="0"/>
          <p:nvPr/>
        </p:nvPicPr>
        <p:blipFill>
          <a:blip r:embed="rId15"/>
          <a:stretch>
            <a:fillRect/>
          </a:stretch>
        </p:blipFill>
        <p:spPr>
          <a:xfrm>
            <a:off x="3938810" y="2300131"/>
            <a:ext cx="704348" cy="270000"/>
          </a:xfrm>
          <a:prstGeom prst="rect">
            <a:avLst/>
          </a:prstGeom>
          <a:noFill/>
          <a:ln>
            <a:noFill/>
          </a:ln>
        </p:spPr>
      </p:pic>
      <p:pic>
        <p:nvPicPr>
          <p:cNvPr id="298" name="Google Shape;298;p29"/>
          <p:cNvPicPr preferRelativeResize="0"/>
          <p:nvPr/>
        </p:nvPicPr>
        <p:blipFill>
          <a:blip r:embed="rId16"/>
          <a:stretch>
            <a:fillRect/>
          </a:stretch>
        </p:blipFill>
        <p:spPr>
          <a:xfrm>
            <a:off x="4039255" y="1334414"/>
            <a:ext cx="704350" cy="241845"/>
          </a:xfrm>
          <a:prstGeom prst="rect">
            <a:avLst/>
          </a:prstGeom>
          <a:noFill/>
          <a:ln>
            <a:noFill/>
          </a:ln>
        </p:spPr>
      </p:pic>
      <p:pic>
        <p:nvPicPr>
          <p:cNvPr id="299" name="Google Shape;299;p29"/>
          <p:cNvPicPr preferRelativeResize="0"/>
          <p:nvPr/>
        </p:nvPicPr>
        <p:blipFill>
          <a:blip r:embed="rId17"/>
          <a:stretch>
            <a:fillRect/>
          </a:stretch>
        </p:blipFill>
        <p:spPr>
          <a:xfrm>
            <a:off x="2012816" y="2489503"/>
            <a:ext cx="770146" cy="233325"/>
          </a:xfrm>
          <a:prstGeom prst="rect">
            <a:avLst/>
          </a:prstGeom>
          <a:noFill/>
          <a:ln>
            <a:noFill/>
          </a:ln>
        </p:spPr>
      </p:pic>
      <p:pic>
        <p:nvPicPr>
          <p:cNvPr id="300" name="Google Shape;300;p29"/>
          <p:cNvPicPr preferRelativeResize="0"/>
          <p:nvPr/>
        </p:nvPicPr>
        <p:blipFill>
          <a:blip r:embed="rId18"/>
          <a:stretch>
            <a:fillRect/>
          </a:stretch>
        </p:blipFill>
        <p:spPr>
          <a:xfrm>
            <a:off x="399270" y="1873436"/>
            <a:ext cx="1253151" cy="135833"/>
          </a:xfrm>
          <a:prstGeom prst="rect">
            <a:avLst/>
          </a:prstGeom>
          <a:noFill/>
          <a:ln>
            <a:noFill/>
          </a:ln>
        </p:spPr>
      </p:pic>
      <p:pic>
        <p:nvPicPr>
          <p:cNvPr id="301" name="Google Shape;301;p29"/>
          <p:cNvPicPr preferRelativeResize="0"/>
          <p:nvPr/>
        </p:nvPicPr>
        <p:blipFill>
          <a:blip r:embed="rId19"/>
          <a:stretch>
            <a:fillRect/>
          </a:stretch>
        </p:blipFill>
        <p:spPr>
          <a:xfrm>
            <a:off x="366683" y="1367945"/>
            <a:ext cx="299100" cy="299100"/>
          </a:xfrm>
          <a:prstGeom prst="rect">
            <a:avLst/>
          </a:prstGeom>
          <a:noFill/>
          <a:ln>
            <a:noFill/>
          </a:ln>
        </p:spPr>
      </p:pic>
      <p:pic>
        <p:nvPicPr>
          <p:cNvPr id="302" name="Google Shape;302;p29"/>
          <p:cNvPicPr preferRelativeResize="0"/>
          <p:nvPr/>
        </p:nvPicPr>
        <p:blipFill>
          <a:blip r:embed="rId20"/>
          <a:stretch>
            <a:fillRect/>
          </a:stretch>
        </p:blipFill>
        <p:spPr>
          <a:xfrm>
            <a:off x="7375405" y="2088860"/>
            <a:ext cx="920924" cy="195157"/>
          </a:xfrm>
          <a:prstGeom prst="rect">
            <a:avLst/>
          </a:prstGeom>
          <a:noFill/>
          <a:ln>
            <a:noFill/>
          </a:ln>
        </p:spPr>
      </p:pic>
      <p:pic>
        <p:nvPicPr>
          <p:cNvPr id="303" name="Google Shape;303;p29"/>
          <p:cNvPicPr preferRelativeResize="0"/>
          <p:nvPr/>
        </p:nvPicPr>
        <p:blipFill>
          <a:blip r:embed="rId21"/>
          <a:stretch>
            <a:fillRect/>
          </a:stretch>
        </p:blipFill>
        <p:spPr>
          <a:xfrm>
            <a:off x="8213235" y="2240875"/>
            <a:ext cx="427149" cy="222600"/>
          </a:xfrm>
          <a:prstGeom prst="rect">
            <a:avLst/>
          </a:prstGeom>
          <a:noFill/>
          <a:ln>
            <a:noFill/>
          </a:ln>
        </p:spPr>
      </p:pic>
      <p:pic>
        <p:nvPicPr>
          <p:cNvPr id="304" name="Google Shape;304;p29"/>
          <p:cNvPicPr preferRelativeResize="0"/>
          <p:nvPr/>
        </p:nvPicPr>
        <p:blipFill rotWithShape="1">
          <a:blip r:embed="rId22"/>
          <a:srcRect t="15578" b="16862"/>
          <a:stretch>
            <a:fillRect/>
          </a:stretch>
        </p:blipFill>
        <p:spPr>
          <a:xfrm>
            <a:off x="7868723" y="1348929"/>
            <a:ext cx="427150" cy="288576"/>
          </a:xfrm>
          <a:prstGeom prst="rect">
            <a:avLst/>
          </a:prstGeom>
          <a:noFill/>
          <a:ln>
            <a:noFill/>
          </a:ln>
        </p:spPr>
      </p:pic>
      <p:pic>
        <p:nvPicPr>
          <p:cNvPr id="305" name="Google Shape;305;p29"/>
          <p:cNvPicPr preferRelativeResize="0"/>
          <p:nvPr/>
        </p:nvPicPr>
        <p:blipFill>
          <a:blip r:embed="rId23"/>
          <a:stretch>
            <a:fillRect/>
          </a:stretch>
        </p:blipFill>
        <p:spPr>
          <a:xfrm>
            <a:off x="1975857" y="2264669"/>
            <a:ext cx="807281" cy="224700"/>
          </a:xfrm>
          <a:prstGeom prst="rect">
            <a:avLst/>
          </a:prstGeom>
          <a:noFill/>
          <a:ln>
            <a:noFill/>
          </a:ln>
        </p:spPr>
      </p:pic>
      <p:pic>
        <p:nvPicPr>
          <p:cNvPr id="306" name="Google Shape;306;p29"/>
          <p:cNvPicPr preferRelativeResize="0"/>
          <p:nvPr/>
        </p:nvPicPr>
        <p:blipFill>
          <a:blip r:embed="rId24"/>
          <a:stretch>
            <a:fillRect/>
          </a:stretch>
        </p:blipFill>
        <p:spPr>
          <a:xfrm>
            <a:off x="749077" y="1691681"/>
            <a:ext cx="615598" cy="180032"/>
          </a:xfrm>
          <a:prstGeom prst="rect">
            <a:avLst/>
          </a:prstGeom>
          <a:noFill/>
          <a:ln>
            <a:noFill/>
          </a:ln>
        </p:spPr>
      </p:pic>
      <p:pic>
        <p:nvPicPr>
          <p:cNvPr id="307" name="Google Shape;307;p29"/>
          <p:cNvPicPr preferRelativeResize="0"/>
          <p:nvPr/>
        </p:nvPicPr>
        <p:blipFill>
          <a:blip r:embed="rId25"/>
          <a:stretch>
            <a:fillRect/>
          </a:stretch>
        </p:blipFill>
        <p:spPr>
          <a:xfrm>
            <a:off x="793115" y="1369695"/>
            <a:ext cx="571500" cy="21844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311" name="Shape 311"/>
        <p:cNvGrpSpPr/>
        <p:nvPr/>
      </p:nvGrpSpPr>
      <p:grpSpPr>
        <a:xfrm>
          <a:off x="0" y="0"/>
          <a:ext cx="0" cy="0"/>
          <a:chOff x="0" y="0"/>
          <a:chExt cx="0" cy="0"/>
        </a:xfrm>
      </p:grpSpPr>
      <p:sp>
        <p:nvSpPr>
          <p:cNvPr id="312" name="Google Shape;312;p30"/>
          <p:cNvSpPr txBox="1"/>
          <p:nvPr>
            <p:ph type="title"/>
          </p:nvPr>
        </p:nvSpPr>
        <p:spPr>
          <a:xfrm>
            <a:off x="311700" y="181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Phenix</a:t>
            </a:r>
            <a:endParaRPr lang="en-GB"/>
          </a:p>
        </p:txBody>
      </p:sp>
      <p:sp>
        <p:nvSpPr>
          <p:cNvPr id="313" name="Google Shape;313;p30"/>
          <p:cNvSpPr txBox="1"/>
          <p:nvPr>
            <p:ph type="body" idx="1"/>
          </p:nvPr>
        </p:nvSpPr>
        <p:spPr>
          <a:xfrm>
            <a:off x="311700" y="1000750"/>
            <a:ext cx="8520600" cy="34164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1200">
                <a:solidFill>
                  <a:schemeClr val="dk1"/>
                </a:solidFill>
                <a:latin typeface="Arial" panose="020B0604020202020204"/>
                <a:ea typeface="Arial" panose="020B0604020202020204"/>
                <a:cs typeface="Arial" panose="020B0604020202020204"/>
                <a:sym typeface="Arial" panose="020B0604020202020204"/>
              </a:rPr>
              <a:t>ℹ️ “The data culture is already very mature at Phenix. Early on, we understood the importance of gathering our data on a central data platform (BigQuery) and we have good internal monitoring through data visualisation on Looker. Not only do we use the data internally, but it is also essential for giving insights to our B2B customers. We use </a:t>
            </a:r>
            <a:r>
              <a:rPr lang="en-GB" sz="1200">
                <a:solidFill>
                  <a:srgbClr val="469AE0"/>
                </a:solidFill>
                <a:uFill>
                  <a:noFill/>
                </a:uFill>
                <a:latin typeface="Arial" panose="020B0604020202020204"/>
                <a:ea typeface="Arial" panose="020B0604020202020204"/>
                <a:cs typeface="Arial" panose="020B0604020202020204"/>
                <a:sym typeface="Arial" panose="020B0604020202020204"/>
                <a:hlinkClick r:id="rId1"/>
              </a:rPr>
              <a:t>cumul.io</a:t>
            </a:r>
            <a:r>
              <a:rPr lang="en-GB" sz="1200">
                <a:solidFill>
                  <a:schemeClr val="dk1"/>
                </a:solidFill>
                <a:latin typeface="Arial" panose="020B0604020202020204"/>
                <a:ea typeface="Arial" panose="020B0604020202020204"/>
                <a:cs typeface="Arial" panose="020B0604020202020204"/>
                <a:sym typeface="Arial" panose="020B0604020202020204"/>
              </a:rPr>
              <a:t> for integrated analytics and visualisation for our clients. The value of data is not limited to visualisation and reporting. Enriched data models created with dbt are also communicated to business teams through Airflow (1) to be activated and provide value. We have many data sources. For example, finance is hosted on our Oracle Netsuite ERP while CRM is hosted on Salesforce. We use Amplitude for tracking and our application data is stored on Amazon Aurora MySQL tables. We use Fivetran or a script developed with Airflow (2) to connect them to BigQuery. Everything is documented on Notion”.</a:t>
            </a:r>
            <a:endParaRPr lang="en-GB" sz="12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317" name="Shape 317"/>
        <p:cNvGrpSpPr/>
        <p:nvPr/>
      </p:nvGrpSpPr>
      <p:grpSpPr>
        <a:xfrm>
          <a:off x="0" y="0"/>
          <a:ext cx="0" cy="0"/>
          <a:chOff x="0" y="0"/>
          <a:chExt cx="0" cy="0"/>
        </a:xfrm>
      </p:grpSpPr>
      <p:cxnSp>
        <p:nvCxnSpPr>
          <p:cNvPr id="318" name="Google Shape;318;p31"/>
          <p:cNvCxnSpPr>
            <a:stCxn id="319" idx="1"/>
            <a:endCxn id="319" idx="1"/>
          </p:cNvCxnSpPr>
          <p:nvPr/>
        </p:nvCxnSpPr>
        <p:spPr>
          <a:xfrm>
            <a:off x="3759631" y="926504"/>
            <a:ext cx="0" cy="0"/>
          </a:xfrm>
          <a:prstGeom prst="straightConnector1">
            <a:avLst/>
          </a:prstGeom>
          <a:noFill/>
          <a:ln w="9525" cap="flat" cmpd="sng">
            <a:solidFill>
              <a:schemeClr val="dk2"/>
            </a:solidFill>
            <a:prstDash val="solid"/>
            <a:round/>
            <a:headEnd type="none" w="med" len="med"/>
            <a:tailEnd type="none" w="med" len="med"/>
          </a:ln>
        </p:spPr>
      </p:cxnSp>
      <p:sp>
        <p:nvSpPr>
          <p:cNvPr id="320" name="Google Shape;320;p31"/>
          <p:cNvSpPr/>
          <p:nvPr/>
        </p:nvSpPr>
        <p:spPr>
          <a:xfrm>
            <a:off x="288650" y="3562931"/>
            <a:ext cx="4079700" cy="239700"/>
          </a:xfrm>
          <a:prstGeom prst="chevron">
            <a:avLst>
              <a:gd name="adj" fmla="val 50000"/>
            </a:avLst>
          </a:prstGeom>
          <a:solidFill>
            <a:srgbClr val="EA9999"/>
          </a:solid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980000"/>
                </a:solidFill>
                <a:latin typeface="Inter" panose="02000503000000020004"/>
                <a:ea typeface="Inter" panose="02000503000000020004"/>
                <a:cs typeface="Inter" panose="02000503000000020004"/>
                <a:sym typeface="Inter" panose="02000503000000020004"/>
              </a:rPr>
              <a:t>  DE</a:t>
            </a:r>
            <a:endParaRPr b="1">
              <a:solidFill>
                <a:srgbClr val="980000"/>
              </a:solidFill>
              <a:latin typeface="Inter" panose="02000503000000020004"/>
              <a:ea typeface="Inter" panose="02000503000000020004"/>
              <a:cs typeface="Inter" panose="02000503000000020004"/>
              <a:sym typeface="Inter" panose="02000503000000020004"/>
            </a:endParaRPr>
          </a:p>
        </p:txBody>
      </p:sp>
      <p:sp>
        <p:nvSpPr>
          <p:cNvPr id="321" name="Google Shape;321;p31"/>
          <p:cNvSpPr/>
          <p:nvPr/>
        </p:nvSpPr>
        <p:spPr>
          <a:xfrm>
            <a:off x="4479650" y="3562931"/>
            <a:ext cx="4079700" cy="239700"/>
          </a:xfrm>
          <a:prstGeom prst="chevron">
            <a:avLst>
              <a:gd name="adj" fmla="val 50000"/>
            </a:avLst>
          </a:prstGeom>
          <a:solidFill>
            <a:srgbClr val="FFE599"/>
          </a:solid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FF9900"/>
                </a:solidFill>
                <a:latin typeface="Inter" panose="02000503000000020004"/>
                <a:ea typeface="Inter" panose="02000503000000020004"/>
                <a:cs typeface="Inter" panose="02000503000000020004"/>
                <a:sym typeface="Inter" panose="02000503000000020004"/>
              </a:rPr>
              <a:t>           DA</a:t>
            </a:r>
            <a:endParaRPr b="1">
              <a:solidFill>
                <a:srgbClr val="FF9900"/>
              </a:solidFill>
              <a:latin typeface="Inter" panose="02000503000000020004"/>
              <a:ea typeface="Inter" panose="02000503000000020004"/>
              <a:cs typeface="Inter" panose="02000503000000020004"/>
              <a:sym typeface="Inter" panose="02000503000000020004"/>
            </a:endParaRPr>
          </a:p>
        </p:txBody>
      </p:sp>
      <p:pic>
        <p:nvPicPr>
          <p:cNvPr id="322" name="Google Shape;322;p31"/>
          <p:cNvPicPr preferRelativeResize="0"/>
          <p:nvPr/>
        </p:nvPicPr>
        <p:blipFill>
          <a:blip r:embed="rId1"/>
          <a:stretch>
            <a:fillRect/>
          </a:stretch>
        </p:blipFill>
        <p:spPr>
          <a:xfrm>
            <a:off x="1467950" y="3588625"/>
            <a:ext cx="184575" cy="184575"/>
          </a:xfrm>
          <a:prstGeom prst="rect">
            <a:avLst/>
          </a:prstGeom>
          <a:noFill/>
          <a:ln>
            <a:noFill/>
          </a:ln>
        </p:spPr>
      </p:pic>
      <p:sp>
        <p:nvSpPr>
          <p:cNvPr id="323" name="Google Shape;323;p31"/>
          <p:cNvSpPr/>
          <p:nvPr/>
        </p:nvSpPr>
        <p:spPr>
          <a:xfrm>
            <a:off x="3683475" y="4259230"/>
            <a:ext cx="1452600" cy="270000"/>
          </a:xfrm>
          <a:prstGeom prst="chevron">
            <a:avLst>
              <a:gd name="adj" fmla="val 50000"/>
            </a:avLst>
          </a:prstGeom>
          <a:solidFill>
            <a:srgbClr val="D9D2E9"/>
          </a:soli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rgbClr val="9900FF"/>
                </a:solidFill>
                <a:latin typeface="Inter" panose="02000503000000020004"/>
                <a:ea typeface="Inter" panose="02000503000000020004"/>
                <a:cs typeface="Inter" panose="02000503000000020004"/>
                <a:sym typeface="Inter" panose="02000503000000020004"/>
              </a:rPr>
              <a:t>                DS</a:t>
            </a:r>
            <a:endParaRPr sz="1200" b="1">
              <a:solidFill>
                <a:srgbClr val="9900FF"/>
              </a:solidFill>
              <a:latin typeface="Inter" panose="02000503000000020004"/>
              <a:ea typeface="Inter" panose="02000503000000020004"/>
              <a:cs typeface="Inter" panose="02000503000000020004"/>
              <a:sym typeface="Inter" panose="02000503000000020004"/>
            </a:endParaRPr>
          </a:p>
        </p:txBody>
      </p:sp>
      <p:sp>
        <p:nvSpPr>
          <p:cNvPr id="324" name="Google Shape;324;p31"/>
          <p:cNvSpPr/>
          <p:nvPr/>
        </p:nvSpPr>
        <p:spPr>
          <a:xfrm>
            <a:off x="2498450" y="3889729"/>
            <a:ext cx="40797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1C4587"/>
                </a:solidFill>
                <a:latin typeface="Inter" panose="02000503000000020004"/>
                <a:ea typeface="Inter" panose="02000503000000020004"/>
                <a:cs typeface="Inter" panose="02000503000000020004"/>
                <a:sym typeface="Inter" panose="02000503000000020004"/>
              </a:rPr>
              <a:t>   AE</a:t>
            </a:r>
            <a:endParaRPr b="1">
              <a:solidFill>
                <a:srgbClr val="1C4587"/>
              </a:solidFill>
              <a:latin typeface="Inter" panose="02000503000000020004"/>
              <a:ea typeface="Inter" panose="02000503000000020004"/>
              <a:cs typeface="Inter" panose="02000503000000020004"/>
              <a:sym typeface="Inter" panose="02000503000000020004"/>
            </a:endParaRPr>
          </a:p>
        </p:txBody>
      </p:sp>
      <p:pic>
        <p:nvPicPr>
          <p:cNvPr id="325" name="Google Shape;325;p31"/>
          <p:cNvPicPr preferRelativeResize="0"/>
          <p:nvPr/>
        </p:nvPicPr>
        <p:blipFill>
          <a:blip r:embed="rId2"/>
          <a:stretch>
            <a:fillRect/>
          </a:stretch>
        </p:blipFill>
        <p:spPr>
          <a:xfrm>
            <a:off x="3345450" y="3900524"/>
            <a:ext cx="184575" cy="215161"/>
          </a:xfrm>
          <a:prstGeom prst="rect">
            <a:avLst/>
          </a:prstGeom>
          <a:noFill/>
          <a:ln>
            <a:noFill/>
          </a:ln>
        </p:spPr>
      </p:pic>
      <p:sp>
        <p:nvSpPr>
          <p:cNvPr id="326" name="Google Shape;326;p31"/>
          <p:cNvSpPr/>
          <p:nvPr/>
        </p:nvSpPr>
        <p:spPr>
          <a:xfrm>
            <a:off x="6725625" y="3889729"/>
            <a:ext cx="2367000" cy="248100"/>
          </a:xfrm>
          <a:prstGeom prst="chevron">
            <a:avLst>
              <a:gd name="adj" fmla="val 50000"/>
            </a:avLst>
          </a:prstGeom>
          <a:solidFill>
            <a:srgbClr val="D9EAD3"/>
          </a:solidFill>
          <a:ln w="28575"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274E13"/>
                </a:solidFill>
                <a:latin typeface="Inter" panose="02000503000000020004"/>
                <a:ea typeface="Inter" panose="02000503000000020004"/>
                <a:cs typeface="Inter" panose="02000503000000020004"/>
                <a:sym typeface="Inter" panose="02000503000000020004"/>
              </a:rPr>
              <a:t>          BA</a:t>
            </a:r>
            <a:endParaRPr b="1">
              <a:solidFill>
                <a:srgbClr val="274E13"/>
              </a:solidFill>
              <a:latin typeface="Inter" panose="02000503000000020004"/>
              <a:ea typeface="Inter" panose="02000503000000020004"/>
              <a:cs typeface="Inter" panose="02000503000000020004"/>
              <a:sym typeface="Inter" panose="02000503000000020004"/>
            </a:endParaRPr>
          </a:p>
        </p:txBody>
      </p:sp>
      <p:pic>
        <p:nvPicPr>
          <p:cNvPr id="327" name="Google Shape;327;p31"/>
          <p:cNvPicPr preferRelativeResize="0"/>
          <p:nvPr/>
        </p:nvPicPr>
        <p:blipFill>
          <a:blip r:embed="rId3"/>
          <a:stretch>
            <a:fillRect/>
          </a:stretch>
        </p:blipFill>
        <p:spPr>
          <a:xfrm>
            <a:off x="7052751" y="3918682"/>
            <a:ext cx="184575" cy="184575"/>
          </a:xfrm>
          <a:prstGeom prst="rect">
            <a:avLst/>
          </a:prstGeom>
          <a:noFill/>
          <a:ln>
            <a:noFill/>
          </a:ln>
        </p:spPr>
      </p:pic>
      <p:sp>
        <p:nvSpPr>
          <p:cNvPr id="328" name="Google Shape;328;p31"/>
          <p:cNvSpPr/>
          <p:nvPr/>
        </p:nvSpPr>
        <p:spPr>
          <a:xfrm>
            <a:off x="96225" y="3889729"/>
            <a:ext cx="2284200" cy="248100"/>
          </a:xfrm>
          <a:prstGeom prst="chevron">
            <a:avLst>
              <a:gd name="adj" fmla="val 50000"/>
            </a:avLst>
          </a:prstGeom>
          <a:solidFill>
            <a:srgbClr val="EAD1DC"/>
          </a:solidFill>
          <a:ln w="2857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FF00FF"/>
                </a:solidFill>
                <a:latin typeface="Inter" panose="02000503000000020004"/>
                <a:ea typeface="Inter" panose="02000503000000020004"/>
                <a:cs typeface="Inter" panose="02000503000000020004"/>
                <a:sym typeface="Inter" panose="02000503000000020004"/>
              </a:rPr>
              <a:t>      </a:t>
            </a:r>
            <a:r>
              <a:rPr lang="fr-FR" altLang="en-GB" b="1">
                <a:solidFill>
                  <a:srgbClr val="FF00FF"/>
                </a:solidFill>
                <a:latin typeface="Inter" panose="02000503000000020004"/>
                <a:ea typeface="Inter" panose="02000503000000020004"/>
                <a:cs typeface="Inter" panose="02000503000000020004"/>
                <a:sym typeface="Inter" panose="02000503000000020004"/>
              </a:rPr>
              <a:t>2</a:t>
            </a:r>
            <a:r>
              <a:rPr lang="en-GB" b="1">
                <a:solidFill>
                  <a:srgbClr val="FF00FF"/>
                </a:solidFill>
                <a:latin typeface="Inter" panose="02000503000000020004"/>
                <a:ea typeface="Inter" panose="02000503000000020004"/>
                <a:cs typeface="Inter" panose="02000503000000020004"/>
                <a:sym typeface="Inter" panose="02000503000000020004"/>
              </a:rPr>
              <a:t>    D.Ops</a:t>
            </a:r>
            <a:endParaRPr b="1">
              <a:solidFill>
                <a:srgbClr val="FF00FF"/>
              </a:solidFill>
              <a:latin typeface="Inter" panose="02000503000000020004"/>
              <a:ea typeface="Inter" panose="02000503000000020004"/>
              <a:cs typeface="Inter" panose="02000503000000020004"/>
              <a:sym typeface="Inter" panose="02000503000000020004"/>
            </a:endParaRPr>
          </a:p>
        </p:txBody>
      </p:sp>
      <p:pic>
        <p:nvPicPr>
          <p:cNvPr id="329" name="Google Shape;329;p31"/>
          <p:cNvPicPr preferRelativeResize="0"/>
          <p:nvPr/>
        </p:nvPicPr>
        <p:blipFill>
          <a:blip r:embed="rId4"/>
          <a:stretch>
            <a:fillRect/>
          </a:stretch>
        </p:blipFill>
        <p:spPr>
          <a:xfrm>
            <a:off x="505950" y="3895467"/>
            <a:ext cx="208975" cy="208950"/>
          </a:xfrm>
          <a:prstGeom prst="rect">
            <a:avLst/>
          </a:prstGeom>
          <a:noFill/>
          <a:ln>
            <a:noFill/>
          </a:ln>
        </p:spPr>
      </p:pic>
      <p:pic>
        <p:nvPicPr>
          <p:cNvPr id="330" name="Google Shape;330;p31"/>
          <p:cNvPicPr preferRelativeResize="0"/>
          <p:nvPr/>
        </p:nvPicPr>
        <p:blipFill>
          <a:blip r:embed="rId5"/>
          <a:stretch>
            <a:fillRect/>
          </a:stretch>
        </p:blipFill>
        <p:spPr>
          <a:xfrm>
            <a:off x="3990290" y="4289125"/>
            <a:ext cx="208975" cy="208975"/>
          </a:xfrm>
          <a:prstGeom prst="rect">
            <a:avLst/>
          </a:prstGeom>
          <a:noFill/>
          <a:ln>
            <a:noFill/>
          </a:ln>
        </p:spPr>
      </p:pic>
      <p:pic>
        <p:nvPicPr>
          <p:cNvPr id="331" name="Google Shape;331;p31"/>
          <p:cNvPicPr preferRelativeResize="0"/>
          <p:nvPr/>
        </p:nvPicPr>
        <p:blipFill>
          <a:blip r:embed="rId6"/>
          <a:stretch>
            <a:fillRect/>
          </a:stretch>
        </p:blipFill>
        <p:spPr>
          <a:xfrm>
            <a:off x="5641716" y="3567804"/>
            <a:ext cx="208975" cy="208975"/>
          </a:xfrm>
          <a:prstGeom prst="rect">
            <a:avLst/>
          </a:prstGeom>
          <a:noFill/>
          <a:ln>
            <a:noFill/>
          </a:ln>
        </p:spPr>
      </p:pic>
      <p:sp>
        <p:nvSpPr>
          <p:cNvPr id="332" name="Google Shape;332;p31"/>
          <p:cNvSpPr/>
          <p:nvPr/>
        </p:nvSpPr>
        <p:spPr>
          <a:xfrm>
            <a:off x="3260475" y="979821"/>
            <a:ext cx="2444100" cy="1165500"/>
          </a:xfrm>
          <a:prstGeom prst="round2SameRect">
            <a:avLst>
              <a:gd name="adj1" fmla="val 3116"/>
              <a:gd name="adj2" fmla="val 0"/>
            </a:avLst>
          </a:prstGeom>
          <a:noFill/>
          <a:ln w="9525" cap="flat" cmpd="sng">
            <a:solidFill>
              <a:srgbClr val="00E9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 name="Google Shape;333;p31"/>
          <p:cNvSpPr/>
          <p:nvPr/>
        </p:nvSpPr>
        <p:spPr>
          <a:xfrm>
            <a:off x="297700" y="1017121"/>
            <a:ext cx="1414200" cy="1119600"/>
          </a:xfrm>
          <a:prstGeom prst="round2SameRect">
            <a:avLst>
              <a:gd name="adj1" fmla="val 3116"/>
              <a:gd name="adj2" fmla="val 0"/>
            </a:avLst>
          </a:prstGeom>
          <a:noFill/>
          <a:ln w="9525" cap="flat" cmpd="sng">
            <a:solidFill>
              <a:srgbClr val="4D04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 name="Google Shape;334;p31"/>
          <p:cNvSpPr/>
          <p:nvPr/>
        </p:nvSpPr>
        <p:spPr>
          <a:xfrm>
            <a:off x="297675" y="1007437"/>
            <a:ext cx="1414200" cy="252000"/>
          </a:xfrm>
          <a:prstGeom prst="round2SameRect">
            <a:avLst>
              <a:gd name="adj1" fmla="val 16667"/>
              <a:gd name="adj2" fmla="val 0"/>
            </a:avLst>
          </a:prstGeom>
          <a:solidFill>
            <a:srgbClr val="4D04C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lt1"/>
                </a:solidFill>
                <a:latin typeface="Inter" panose="02000503000000020004"/>
                <a:ea typeface="Inter" panose="02000503000000020004"/>
                <a:cs typeface="Inter" panose="02000503000000020004"/>
                <a:sym typeface="Inter" panose="02000503000000020004"/>
              </a:rPr>
              <a:t>      Data sources</a:t>
            </a:r>
            <a:endParaRPr sz="1200">
              <a:solidFill>
                <a:schemeClr val="lt1"/>
              </a:solidFill>
              <a:latin typeface="Inter" panose="02000503000000020004"/>
              <a:ea typeface="Inter" panose="02000503000000020004"/>
              <a:cs typeface="Inter" panose="02000503000000020004"/>
              <a:sym typeface="Inter" panose="02000503000000020004"/>
            </a:endParaRPr>
          </a:p>
        </p:txBody>
      </p:sp>
      <p:sp>
        <p:nvSpPr>
          <p:cNvPr id="335" name="Google Shape;335;p31"/>
          <p:cNvSpPr/>
          <p:nvPr/>
        </p:nvSpPr>
        <p:spPr>
          <a:xfrm>
            <a:off x="366521" y="1042121"/>
            <a:ext cx="198000" cy="197400"/>
          </a:xfrm>
          <a:prstGeom prst="roundRect">
            <a:avLst>
              <a:gd name="adj" fmla="val 16667"/>
            </a:avLst>
          </a:prstGeom>
          <a:solidFill>
            <a:schemeClr val="lt1"/>
          </a:solidFill>
          <a:ln w="9525" cap="flat" cmpd="sng">
            <a:solidFill>
              <a:srgbClr val="4D04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336" name="Google Shape;336;p31"/>
          <p:cNvPicPr preferRelativeResize="0"/>
          <p:nvPr/>
        </p:nvPicPr>
        <p:blipFill>
          <a:blip r:embed="rId7"/>
          <a:stretch>
            <a:fillRect/>
          </a:stretch>
        </p:blipFill>
        <p:spPr>
          <a:xfrm>
            <a:off x="371670" y="1041636"/>
            <a:ext cx="182769" cy="182321"/>
          </a:xfrm>
          <a:prstGeom prst="rect">
            <a:avLst/>
          </a:prstGeom>
          <a:noFill/>
          <a:ln>
            <a:noFill/>
          </a:ln>
          <a:effectLst>
            <a:outerShdw blurRad="57150" dist="19050" dir="5400000" algn="bl" rotWithShape="0">
              <a:srgbClr val="000000">
                <a:alpha val="50000"/>
              </a:srgbClr>
            </a:outerShdw>
          </a:effectLst>
        </p:spPr>
      </p:pic>
      <p:sp>
        <p:nvSpPr>
          <p:cNvPr id="337" name="Google Shape;337;p31"/>
          <p:cNvSpPr/>
          <p:nvPr/>
        </p:nvSpPr>
        <p:spPr>
          <a:xfrm>
            <a:off x="1779075" y="1627424"/>
            <a:ext cx="1414200" cy="252000"/>
          </a:xfrm>
          <a:prstGeom prst="homePlate">
            <a:avLst>
              <a:gd name="adj" fmla="val 5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38" name="Google Shape;338;p31"/>
          <p:cNvCxnSpPr/>
          <p:nvPr/>
        </p:nvCxnSpPr>
        <p:spPr>
          <a:xfrm rot="10800000">
            <a:off x="2423175" y="1727024"/>
            <a:ext cx="3300" cy="224700"/>
          </a:xfrm>
          <a:prstGeom prst="straightConnector1">
            <a:avLst/>
          </a:prstGeom>
          <a:noFill/>
          <a:ln w="28575" cap="flat" cmpd="sng">
            <a:solidFill>
              <a:srgbClr val="FF0000"/>
            </a:solidFill>
            <a:prstDash val="solid"/>
            <a:round/>
            <a:headEnd type="none" w="med" len="med"/>
            <a:tailEnd type="none" w="med" len="med"/>
          </a:ln>
        </p:spPr>
      </p:cxnSp>
      <p:sp>
        <p:nvSpPr>
          <p:cNvPr id="339" name="Google Shape;339;p31"/>
          <p:cNvSpPr/>
          <p:nvPr/>
        </p:nvSpPr>
        <p:spPr>
          <a:xfrm>
            <a:off x="5817068" y="1804062"/>
            <a:ext cx="1414200" cy="252000"/>
          </a:xfrm>
          <a:prstGeom prst="homePlat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40" name="Google Shape;340;p31"/>
          <p:cNvCxnSpPr>
            <a:stCxn id="341" idx="0"/>
            <a:endCxn id="339" idx="2"/>
          </p:cNvCxnSpPr>
          <p:nvPr/>
        </p:nvCxnSpPr>
        <p:spPr>
          <a:xfrm rot="10800000">
            <a:off x="6461020" y="2056162"/>
            <a:ext cx="1800" cy="185400"/>
          </a:xfrm>
          <a:prstGeom prst="straightConnector1">
            <a:avLst/>
          </a:prstGeom>
          <a:noFill/>
          <a:ln w="28575" cap="flat" cmpd="sng">
            <a:solidFill>
              <a:schemeClr val="accent4"/>
            </a:solidFill>
            <a:prstDash val="solid"/>
            <a:round/>
            <a:headEnd type="none" w="med" len="med"/>
            <a:tailEnd type="none" w="med" len="med"/>
          </a:ln>
        </p:spPr>
      </p:cxnSp>
      <p:sp>
        <p:nvSpPr>
          <p:cNvPr id="341" name="Google Shape;341;p31"/>
          <p:cNvSpPr/>
          <p:nvPr/>
        </p:nvSpPr>
        <p:spPr>
          <a:xfrm>
            <a:off x="5905870" y="2241562"/>
            <a:ext cx="1113900" cy="252000"/>
          </a:xfrm>
          <a:prstGeom prst="roundRect">
            <a:avLst>
              <a:gd name="adj" fmla="val 16667"/>
            </a:avLst>
          </a:prstGeom>
          <a:noFill/>
          <a:ln w="19050" cap="flat" cmpd="sng">
            <a:solidFill>
              <a:schemeClr val="accent4"/>
            </a:solidFill>
            <a:prstDash val="solid"/>
            <a:round/>
            <a:headEnd type="none" w="sm" len="sm"/>
            <a:tailEnd type="none" w="sm" len="sm"/>
          </a:ln>
        </p:spPr>
        <p:txBody>
          <a:bodyPr spcFirstLastPara="1" wrap="square" lIns="91425" tIns="91425" rIns="36000" bIns="91425" anchor="ctr" anchorCtr="0">
            <a:noAutofit/>
          </a:bodyPr>
          <a:lstStyle/>
          <a:p>
            <a:pPr marL="0" lvl="0" indent="0" algn="l" rtl="0">
              <a:spcBef>
                <a:spcPts val="0"/>
              </a:spcBef>
              <a:spcAft>
                <a:spcPts val="0"/>
              </a:spcAft>
              <a:buNone/>
            </a:pPr>
            <a:r>
              <a:rPr lang="en-GB" sz="1000" i="1">
                <a:solidFill>
                  <a:schemeClr val="accent4"/>
                </a:solidFill>
                <a:latin typeface="Inter SemiBold" panose="02000503000000020004"/>
                <a:ea typeface="Inter SemiBold" panose="02000503000000020004"/>
                <a:cs typeface="Inter SemiBold" panose="02000503000000020004"/>
                <a:sym typeface="Inter SemiBold" panose="02000503000000020004"/>
              </a:rPr>
              <a:t>         Analyse</a:t>
            </a:r>
            <a:endParaRPr sz="1000" i="1">
              <a:solidFill>
                <a:schemeClr val="accent4"/>
              </a:solidFill>
              <a:latin typeface="Inter SemiBold" panose="02000503000000020004"/>
              <a:ea typeface="Inter SemiBold" panose="02000503000000020004"/>
              <a:cs typeface="Inter SemiBold" panose="02000503000000020004"/>
              <a:sym typeface="Inter SemiBold" panose="02000503000000020004"/>
            </a:endParaRPr>
          </a:p>
        </p:txBody>
      </p:sp>
      <p:sp>
        <p:nvSpPr>
          <p:cNvPr id="342" name="Google Shape;342;p31"/>
          <p:cNvSpPr/>
          <p:nvPr/>
        </p:nvSpPr>
        <p:spPr>
          <a:xfrm>
            <a:off x="5904520" y="2241189"/>
            <a:ext cx="270000" cy="2520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 name="Google Shape;343;p31"/>
          <p:cNvSpPr/>
          <p:nvPr/>
        </p:nvSpPr>
        <p:spPr>
          <a:xfrm>
            <a:off x="5817068" y="1499262"/>
            <a:ext cx="1414200" cy="252000"/>
          </a:xfrm>
          <a:prstGeom prst="homePlate">
            <a:avLst>
              <a:gd name="adj" fmla="val 50000"/>
            </a:avLst>
          </a:prstGeom>
          <a:solidFill>
            <a:srgbClr val="E7C6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44" name="Google Shape;344;p31"/>
          <p:cNvCxnSpPr/>
          <p:nvPr/>
        </p:nvCxnSpPr>
        <p:spPr>
          <a:xfrm rot="10800000" flipH="1">
            <a:off x="6461168" y="1402062"/>
            <a:ext cx="3300" cy="97200"/>
          </a:xfrm>
          <a:prstGeom prst="straightConnector1">
            <a:avLst/>
          </a:prstGeom>
          <a:noFill/>
          <a:ln w="28575" cap="flat" cmpd="sng">
            <a:solidFill>
              <a:srgbClr val="E7C60E"/>
            </a:solidFill>
            <a:prstDash val="solid"/>
            <a:round/>
            <a:headEnd type="none" w="med" len="med"/>
            <a:tailEnd type="none" w="med" len="med"/>
          </a:ln>
        </p:spPr>
      </p:cxnSp>
      <p:sp>
        <p:nvSpPr>
          <p:cNvPr id="345" name="Google Shape;345;p31"/>
          <p:cNvSpPr/>
          <p:nvPr/>
        </p:nvSpPr>
        <p:spPr>
          <a:xfrm>
            <a:off x="749600" y="2754796"/>
            <a:ext cx="6963300" cy="288600"/>
          </a:xfrm>
          <a:prstGeom prst="leftRightArrow">
            <a:avLst>
              <a:gd name="adj1" fmla="val 76182"/>
              <a:gd name="adj2" fmla="val 5000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lt1"/>
                </a:solidFill>
                <a:latin typeface="Inter" panose="02000503000000020004"/>
                <a:ea typeface="Inter" panose="02000503000000020004"/>
                <a:cs typeface="Inter" panose="02000503000000020004"/>
                <a:sym typeface="Inter" panose="02000503000000020004"/>
              </a:rPr>
              <a:t>   Orchestrate</a:t>
            </a:r>
            <a:endParaRPr sz="1200">
              <a:solidFill>
                <a:schemeClr val="lt1"/>
              </a:solidFill>
              <a:latin typeface="Inter" panose="02000503000000020004"/>
              <a:ea typeface="Inter" panose="02000503000000020004"/>
              <a:cs typeface="Inter" panose="02000503000000020004"/>
              <a:sym typeface="Inter" panose="02000503000000020004"/>
            </a:endParaRPr>
          </a:p>
        </p:txBody>
      </p:sp>
      <p:sp>
        <p:nvSpPr>
          <p:cNvPr id="346" name="Google Shape;346;p31"/>
          <p:cNvSpPr/>
          <p:nvPr/>
        </p:nvSpPr>
        <p:spPr>
          <a:xfrm flipH="1">
            <a:off x="2520050" y="3046875"/>
            <a:ext cx="3422400" cy="224700"/>
          </a:xfrm>
          <a:prstGeom prst="snip2SameRect">
            <a:avLst>
              <a:gd name="adj1" fmla="val 16667"/>
              <a:gd name="adj2" fmla="val 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lt1"/>
                </a:solidFill>
                <a:latin typeface="Inter" panose="02000503000000020004"/>
                <a:ea typeface="Inter" panose="02000503000000020004"/>
                <a:cs typeface="Inter" panose="02000503000000020004"/>
                <a:sym typeface="Inter" panose="02000503000000020004"/>
              </a:rPr>
              <a:t>         Documentation</a:t>
            </a:r>
            <a:endParaRPr sz="1200">
              <a:solidFill>
                <a:schemeClr val="lt1"/>
              </a:solidFill>
              <a:latin typeface="Inter" panose="02000503000000020004"/>
              <a:ea typeface="Inter" panose="02000503000000020004"/>
              <a:cs typeface="Inter" panose="02000503000000020004"/>
              <a:sym typeface="Inter" panose="02000503000000020004"/>
            </a:endParaRPr>
          </a:p>
        </p:txBody>
      </p:sp>
      <p:pic>
        <p:nvPicPr>
          <p:cNvPr id="347" name="Google Shape;347;p31"/>
          <p:cNvPicPr preferRelativeResize="0"/>
          <p:nvPr/>
        </p:nvPicPr>
        <p:blipFill>
          <a:blip r:embed="rId8"/>
          <a:stretch>
            <a:fillRect/>
          </a:stretch>
        </p:blipFill>
        <p:spPr>
          <a:xfrm>
            <a:off x="5959821" y="2289214"/>
            <a:ext cx="158150" cy="158150"/>
          </a:xfrm>
          <a:prstGeom prst="rect">
            <a:avLst/>
          </a:prstGeom>
          <a:noFill/>
          <a:ln>
            <a:noFill/>
          </a:ln>
        </p:spPr>
      </p:pic>
      <p:sp>
        <p:nvSpPr>
          <p:cNvPr id="348" name="Google Shape;348;p31"/>
          <p:cNvSpPr/>
          <p:nvPr/>
        </p:nvSpPr>
        <p:spPr>
          <a:xfrm>
            <a:off x="5871650" y="1159843"/>
            <a:ext cx="1113900" cy="252000"/>
          </a:xfrm>
          <a:prstGeom prst="roundRect">
            <a:avLst>
              <a:gd name="adj" fmla="val 16667"/>
            </a:avLst>
          </a:prstGeom>
          <a:noFill/>
          <a:ln w="19050" cap="flat" cmpd="sng">
            <a:solidFill>
              <a:srgbClr val="E7C60E"/>
            </a:solidFill>
            <a:prstDash val="solid"/>
            <a:round/>
            <a:headEnd type="none" w="sm" len="sm"/>
            <a:tailEnd type="none" w="sm" len="sm"/>
          </a:ln>
        </p:spPr>
        <p:txBody>
          <a:bodyPr spcFirstLastPara="1" wrap="square" lIns="91425" tIns="91425" rIns="36000" bIns="91425" anchor="ctr" anchorCtr="0">
            <a:noAutofit/>
          </a:bodyPr>
          <a:lstStyle/>
          <a:p>
            <a:pPr marL="0" lvl="0" indent="0" algn="l" rtl="0">
              <a:spcBef>
                <a:spcPts val="0"/>
              </a:spcBef>
              <a:spcAft>
                <a:spcPts val="0"/>
              </a:spcAft>
              <a:buNone/>
            </a:pPr>
            <a:r>
              <a:rPr lang="en-GB" sz="1000" i="1">
                <a:solidFill>
                  <a:srgbClr val="F1C232"/>
                </a:solidFill>
                <a:latin typeface="Inter SemiBold" panose="02000503000000020004"/>
                <a:ea typeface="Inter SemiBold" panose="02000503000000020004"/>
                <a:cs typeface="Inter SemiBold" panose="02000503000000020004"/>
                <a:sym typeface="Inter SemiBold" panose="02000503000000020004"/>
              </a:rPr>
              <a:t>          Activate</a:t>
            </a:r>
            <a:endParaRPr sz="1000" i="1">
              <a:solidFill>
                <a:srgbClr val="F1C232"/>
              </a:solidFill>
              <a:latin typeface="Inter SemiBold" panose="02000503000000020004"/>
              <a:ea typeface="Inter SemiBold" panose="02000503000000020004"/>
              <a:cs typeface="Inter SemiBold" panose="02000503000000020004"/>
              <a:sym typeface="Inter SemiBold" panose="02000503000000020004"/>
            </a:endParaRPr>
          </a:p>
        </p:txBody>
      </p:sp>
      <p:sp>
        <p:nvSpPr>
          <p:cNvPr id="349" name="Google Shape;349;p31"/>
          <p:cNvSpPr/>
          <p:nvPr/>
        </p:nvSpPr>
        <p:spPr>
          <a:xfrm>
            <a:off x="5858625" y="1150321"/>
            <a:ext cx="288600" cy="270000"/>
          </a:xfrm>
          <a:prstGeom prst="roundRect">
            <a:avLst>
              <a:gd name="adj" fmla="val 16667"/>
            </a:avLst>
          </a:prstGeom>
          <a:solidFill>
            <a:srgbClr val="E7C6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350" name="Google Shape;350;p31"/>
          <p:cNvPicPr preferRelativeResize="0"/>
          <p:nvPr/>
        </p:nvPicPr>
        <p:blipFill>
          <a:blip r:embed="rId9"/>
          <a:stretch>
            <a:fillRect/>
          </a:stretch>
        </p:blipFill>
        <p:spPr>
          <a:xfrm>
            <a:off x="5880456" y="1188543"/>
            <a:ext cx="204864" cy="178931"/>
          </a:xfrm>
          <a:prstGeom prst="rect">
            <a:avLst/>
          </a:prstGeom>
          <a:noFill/>
          <a:ln>
            <a:noFill/>
          </a:ln>
        </p:spPr>
      </p:pic>
      <p:sp>
        <p:nvSpPr>
          <p:cNvPr id="351" name="Google Shape;351;p31"/>
          <p:cNvSpPr/>
          <p:nvPr/>
        </p:nvSpPr>
        <p:spPr>
          <a:xfrm>
            <a:off x="3401200" y="1627425"/>
            <a:ext cx="2248200" cy="2520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52" name="Google Shape;352;p31"/>
          <p:cNvCxnSpPr/>
          <p:nvPr/>
        </p:nvCxnSpPr>
        <p:spPr>
          <a:xfrm rot="10800000">
            <a:off x="4368502" y="1741837"/>
            <a:ext cx="3300" cy="224700"/>
          </a:xfrm>
          <a:prstGeom prst="straightConnector1">
            <a:avLst/>
          </a:prstGeom>
          <a:noFill/>
          <a:ln w="28575" cap="flat" cmpd="sng">
            <a:solidFill>
              <a:srgbClr val="4A86E8"/>
            </a:solidFill>
            <a:prstDash val="solid"/>
            <a:round/>
            <a:headEnd type="none" w="med" len="med"/>
            <a:tailEnd type="none" w="med" len="med"/>
          </a:ln>
        </p:spPr>
      </p:cxnSp>
      <p:sp>
        <p:nvSpPr>
          <p:cNvPr id="353" name="Google Shape;353;p31"/>
          <p:cNvSpPr/>
          <p:nvPr/>
        </p:nvSpPr>
        <p:spPr>
          <a:xfrm>
            <a:off x="3813200" y="1966525"/>
            <a:ext cx="1113900" cy="756000"/>
          </a:xfrm>
          <a:prstGeom prst="roundRect">
            <a:avLst>
              <a:gd name="adj" fmla="val 7231"/>
            </a:avLst>
          </a:prstGeom>
          <a:solidFill>
            <a:schemeClr val="lt1"/>
          </a:solid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i="1">
              <a:solidFill>
                <a:srgbClr val="FF0000"/>
              </a:solidFill>
              <a:latin typeface="Inter SemiBold" panose="02000503000000020004"/>
              <a:ea typeface="Inter SemiBold" panose="02000503000000020004"/>
              <a:cs typeface="Inter SemiBold" panose="02000503000000020004"/>
              <a:sym typeface="Inter SemiBold" panose="02000503000000020004"/>
            </a:endParaRPr>
          </a:p>
        </p:txBody>
      </p:sp>
      <p:sp>
        <p:nvSpPr>
          <p:cNvPr id="354" name="Google Shape;354;p31"/>
          <p:cNvSpPr/>
          <p:nvPr/>
        </p:nvSpPr>
        <p:spPr>
          <a:xfrm>
            <a:off x="3814852" y="1966537"/>
            <a:ext cx="1113900" cy="252000"/>
          </a:xfrm>
          <a:prstGeom prst="roundRect">
            <a:avLst>
              <a:gd name="adj" fmla="val 16667"/>
            </a:avLst>
          </a:prstGeom>
          <a:solidFill>
            <a:schemeClr val="lt1"/>
          </a:solidFill>
          <a:ln w="19050" cap="flat" cmpd="sng">
            <a:solidFill>
              <a:srgbClr val="4A86E8"/>
            </a:solidFill>
            <a:prstDash val="solid"/>
            <a:round/>
            <a:headEnd type="none" w="sm" len="sm"/>
            <a:tailEnd type="none" w="sm" len="sm"/>
          </a:ln>
        </p:spPr>
        <p:txBody>
          <a:bodyPr spcFirstLastPara="1" wrap="square" lIns="91425" tIns="91425" rIns="0" bIns="91425" anchor="ctr" anchorCtr="0">
            <a:noAutofit/>
          </a:bodyPr>
          <a:lstStyle/>
          <a:p>
            <a:pPr marL="0" lvl="0" indent="0" algn="ctr" rtl="0">
              <a:spcBef>
                <a:spcPts val="0"/>
              </a:spcBef>
              <a:spcAft>
                <a:spcPts val="0"/>
              </a:spcAft>
              <a:buNone/>
            </a:pPr>
            <a:r>
              <a:rPr lang="en-GB" sz="1000" i="1">
                <a:solidFill>
                  <a:srgbClr val="FF0000"/>
                </a:solidFill>
                <a:latin typeface="Inter SemiBold" panose="02000503000000020004"/>
                <a:ea typeface="Inter SemiBold" panose="02000503000000020004"/>
                <a:cs typeface="Inter SemiBold" panose="02000503000000020004"/>
                <a:sym typeface="Inter SemiBold" panose="02000503000000020004"/>
              </a:rPr>
              <a:t>    </a:t>
            </a:r>
            <a:r>
              <a:rPr lang="en-GB" sz="1000" i="1">
                <a:solidFill>
                  <a:srgbClr val="4A86E8"/>
                </a:solidFill>
                <a:latin typeface="Inter SemiBold" panose="02000503000000020004"/>
                <a:ea typeface="Inter SemiBold" panose="02000503000000020004"/>
                <a:cs typeface="Inter SemiBold" panose="02000503000000020004"/>
                <a:sym typeface="Inter SemiBold" panose="02000503000000020004"/>
              </a:rPr>
              <a:t>Transform</a:t>
            </a:r>
            <a:endParaRPr sz="1000" i="1">
              <a:solidFill>
                <a:srgbClr val="4A86E8"/>
              </a:solidFill>
              <a:latin typeface="Inter SemiBold" panose="02000503000000020004"/>
              <a:ea typeface="Inter SemiBold" panose="02000503000000020004"/>
              <a:cs typeface="Inter SemiBold" panose="02000503000000020004"/>
              <a:sym typeface="Inter SemiBold" panose="02000503000000020004"/>
            </a:endParaRPr>
          </a:p>
        </p:txBody>
      </p:sp>
      <p:sp>
        <p:nvSpPr>
          <p:cNvPr id="355" name="Google Shape;355;p31"/>
          <p:cNvSpPr/>
          <p:nvPr/>
        </p:nvSpPr>
        <p:spPr>
          <a:xfrm>
            <a:off x="3801825" y="1966696"/>
            <a:ext cx="299100" cy="252000"/>
          </a:xfrm>
          <a:prstGeom prst="roundRect">
            <a:avLst>
              <a:gd name="adj" fmla="val 16667"/>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356" name="Google Shape;356;p31"/>
          <p:cNvPicPr preferRelativeResize="0"/>
          <p:nvPr/>
        </p:nvPicPr>
        <p:blipFill rotWithShape="1">
          <a:blip r:embed="rId10"/>
          <a:srcRect l="13504" t="11108" r="12173" b="8974"/>
          <a:stretch>
            <a:fillRect/>
          </a:stretch>
        </p:blipFill>
        <p:spPr>
          <a:xfrm>
            <a:off x="3871008" y="2019495"/>
            <a:ext cx="158150" cy="170071"/>
          </a:xfrm>
          <a:prstGeom prst="rect">
            <a:avLst/>
          </a:prstGeom>
          <a:noFill/>
          <a:ln>
            <a:noFill/>
          </a:ln>
        </p:spPr>
      </p:pic>
      <p:sp>
        <p:nvSpPr>
          <p:cNvPr id="357" name="Google Shape;357;p31"/>
          <p:cNvSpPr/>
          <p:nvPr/>
        </p:nvSpPr>
        <p:spPr>
          <a:xfrm>
            <a:off x="7375275" y="1813746"/>
            <a:ext cx="1414200" cy="756000"/>
          </a:xfrm>
          <a:prstGeom prst="round2SameRect">
            <a:avLst>
              <a:gd name="adj1" fmla="val 5563"/>
              <a:gd name="adj2" fmla="val 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 name="Google Shape;358;p31"/>
          <p:cNvSpPr/>
          <p:nvPr/>
        </p:nvSpPr>
        <p:spPr>
          <a:xfrm>
            <a:off x="7375250" y="1804062"/>
            <a:ext cx="1414200" cy="270000"/>
          </a:xfrm>
          <a:prstGeom prst="round2SameRect">
            <a:avLst>
              <a:gd name="adj1" fmla="val 16667"/>
              <a:gd name="adj2" fmla="val 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lt1"/>
                </a:solidFill>
                <a:latin typeface="Inter" panose="02000503000000020004"/>
                <a:ea typeface="Inter" panose="02000503000000020004"/>
                <a:cs typeface="Inter" panose="02000503000000020004"/>
                <a:sym typeface="Inter" panose="02000503000000020004"/>
              </a:rPr>
              <a:t>        BI</a:t>
            </a:r>
            <a:endParaRPr sz="1100">
              <a:solidFill>
                <a:schemeClr val="lt1"/>
              </a:solidFill>
              <a:latin typeface="Inter" panose="02000503000000020004"/>
              <a:ea typeface="Inter" panose="02000503000000020004"/>
              <a:cs typeface="Inter" panose="02000503000000020004"/>
              <a:sym typeface="Inter" panose="02000503000000020004"/>
            </a:endParaRPr>
          </a:p>
        </p:txBody>
      </p:sp>
      <p:sp>
        <p:nvSpPr>
          <p:cNvPr id="359" name="Google Shape;359;p31"/>
          <p:cNvSpPr/>
          <p:nvPr/>
        </p:nvSpPr>
        <p:spPr>
          <a:xfrm>
            <a:off x="7543740" y="1846524"/>
            <a:ext cx="209100" cy="185400"/>
          </a:xfrm>
          <a:prstGeom prst="roundRect">
            <a:avLst>
              <a:gd name="adj" fmla="val 16667"/>
            </a:avLst>
          </a:pr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pic>
        <p:nvPicPr>
          <p:cNvPr id="360" name="Google Shape;360;p31"/>
          <p:cNvPicPr preferRelativeResize="0"/>
          <p:nvPr/>
        </p:nvPicPr>
        <p:blipFill>
          <a:blip r:embed="rId11"/>
          <a:stretch>
            <a:fillRect/>
          </a:stretch>
        </p:blipFill>
        <p:spPr>
          <a:xfrm>
            <a:off x="7543733" y="1874640"/>
            <a:ext cx="203365" cy="134433"/>
          </a:xfrm>
          <a:prstGeom prst="rect">
            <a:avLst/>
          </a:prstGeom>
          <a:noFill/>
          <a:ln>
            <a:noFill/>
          </a:ln>
        </p:spPr>
      </p:pic>
      <p:sp>
        <p:nvSpPr>
          <p:cNvPr id="361" name="Google Shape;361;p31"/>
          <p:cNvSpPr/>
          <p:nvPr/>
        </p:nvSpPr>
        <p:spPr>
          <a:xfrm>
            <a:off x="7375275" y="1078496"/>
            <a:ext cx="1414200" cy="663600"/>
          </a:xfrm>
          <a:prstGeom prst="round2SameRect">
            <a:avLst>
              <a:gd name="adj1" fmla="val 5563"/>
              <a:gd name="adj2" fmla="val 0"/>
            </a:avLst>
          </a:prstGeom>
          <a:noFill/>
          <a:ln w="9525" cap="flat" cmpd="sng">
            <a:solidFill>
              <a:srgbClr val="E7C6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 name="Google Shape;362;p31"/>
          <p:cNvSpPr/>
          <p:nvPr/>
        </p:nvSpPr>
        <p:spPr>
          <a:xfrm>
            <a:off x="7375275" y="1078493"/>
            <a:ext cx="1414200" cy="270000"/>
          </a:xfrm>
          <a:prstGeom prst="round2SameRect">
            <a:avLst>
              <a:gd name="adj1" fmla="val 16667"/>
              <a:gd name="adj2" fmla="val 0"/>
            </a:avLst>
          </a:prstGeom>
          <a:solidFill>
            <a:srgbClr val="E7C60E"/>
          </a:solid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GB" sz="1100">
                <a:solidFill>
                  <a:schemeClr val="lt1"/>
                </a:solidFill>
                <a:latin typeface="Inter" panose="02000503000000020004"/>
                <a:ea typeface="Inter" panose="02000503000000020004"/>
                <a:cs typeface="Inter" panose="02000503000000020004"/>
                <a:sym typeface="Inter" panose="02000503000000020004"/>
              </a:rPr>
              <a:t>        Reverse ELT</a:t>
            </a:r>
            <a:endParaRPr sz="1100">
              <a:solidFill>
                <a:schemeClr val="lt1"/>
              </a:solidFill>
              <a:latin typeface="Inter" panose="02000503000000020004"/>
              <a:ea typeface="Inter" panose="02000503000000020004"/>
              <a:cs typeface="Inter" panose="02000503000000020004"/>
              <a:sym typeface="Inter" panose="02000503000000020004"/>
            </a:endParaRPr>
          </a:p>
        </p:txBody>
      </p:sp>
      <p:sp>
        <p:nvSpPr>
          <p:cNvPr id="363" name="Google Shape;363;p31"/>
          <p:cNvSpPr/>
          <p:nvPr/>
        </p:nvSpPr>
        <p:spPr>
          <a:xfrm>
            <a:off x="7531639" y="1091785"/>
            <a:ext cx="209100" cy="246300"/>
          </a:xfrm>
          <a:prstGeom prst="roundRect">
            <a:avLst>
              <a:gd name="adj" fmla="val 16667"/>
            </a:avLst>
          </a:pr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pic>
        <p:nvPicPr>
          <p:cNvPr id="364" name="Google Shape;364;p31"/>
          <p:cNvPicPr preferRelativeResize="0"/>
          <p:nvPr/>
        </p:nvPicPr>
        <p:blipFill>
          <a:blip r:embed="rId12"/>
          <a:stretch>
            <a:fillRect/>
          </a:stretch>
        </p:blipFill>
        <p:spPr>
          <a:xfrm>
            <a:off x="7535245" y="1099228"/>
            <a:ext cx="197445" cy="233334"/>
          </a:xfrm>
          <a:prstGeom prst="rect">
            <a:avLst/>
          </a:prstGeom>
          <a:noFill/>
          <a:ln w="9525" cap="flat" cmpd="sng">
            <a:solidFill>
              <a:srgbClr val="E7C60E"/>
            </a:solidFill>
            <a:prstDash val="solid"/>
            <a:round/>
            <a:headEnd type="none" w="sm" len="sm"/>
            <a:tailEnd type="none" w="sm" len="sm"/>
          </a:ln>
        </p:spPr>
      </p:pic>
      <p:sp>
        <p:nvSpPr>
          <p:cNvPr id="365" name="Google Shape;365;p31"/>
          <p:cNvSpPr/>
          <p:nvPr/>
        </p:nvSpPr>
        <p:spPr>
          <a:xfrm>
            <a:off x="3260450" y="979371"/>
            <a:ext cx="2444100" cy="270000"/>
          </a:xfrm>
          <a:prstGeom prst="round2SameRect">
            <a:avLst>
              <a:gd name="adj1" fmla="val 16667"/>
              <a:gd name="adj2" fmla="val 0"/>
            </a:avLst>
          </a:prstGeom>
          <a:solidFill>
            <a:srgbClr val="00E9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lt1"/>
                </a:solidFill>
                <a:latin typeface="Inter" panose="02000503000000020004"/>
                <a:ea typeface="Inter" panose="02000503000000020004"/>
                <a:cs typeface="Inter" panose="02000503000000020004"/>
                <a:sym typeface="Inter" panose="02000503000000020004"/>
              </a:rPr>
              <a:t>        Data platform</a:t>
            </a:r>
            <a:endParaRPr sz="1100" i="1">
              <a:solidFill>
                <a:schemeClr val="lt1"/>
              </a:solidFill>
              <a:latin typeface="Inter" panose="02000503000000020004"/>
              <a:ea typeface="Inter" panose="02000503000000020004"/>
              <a:cs typeface="Inter" panose="02000503000000020004"/>
              <a:sym typeface="Inter" panose="02000503000000020004"/>
            </a:endParaRPr>
          </a:p>
        </p:txBody>
      </p:sp>
      <p:sp>
        <p:nvSpPr>
          <p:cNvPr id="366" name="Google Shape;366;p31"/>
          <p:cNvSpPr/>
          <p:nvPr/>
        </p:nvSpPr>
        <p:spPr>
          <a:xfrm>
            <a:off x="3392575" y="1005789"/>
            <a:ext cx="246300" cy="222600"/>
          </a:xfrm>
          <a:prstGeom prst="roundRect">
            <a:avLst>
              <a:gd name="adj" fmla="val 16667"/>
            </a:avLst>
          </a:prstGeom>
          <a:solidFill>
            <a:schemeClr val="lt1"/>
          </a:solidFill>
          <a:ln w="9525" cap="flat" cmpd="sng">
            <a:solidFill>
              <a:srgbClr val="00E9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367" name="Google Shape;367;p31"/>
          <p:cNvPicPr preferRelativeResize="0"/>
          <p:nvPr/>
        </p:nvPicPr>
        <p:blipFill>
          <a:blip r:embed="rId13"/>
          <a:stretch>
            <a:fillRect/>
          </a:stretch>
        </p:blipFill>
        <p:spPr>
          <a:xfrm>
            <a:off x="3401195" y="1003674"/>
            <a:ext cx="232521" cy="210757"/>
          </a:xfrm>
          <a:prstGeom prst="rect">
            <a:avLst/>
          </a:prstGeom>
          <a:noFill/>
          <a:ln>
            <a:noFill/>
          </a:ln>
        </p:spPr>
      </p:pic>
      <p:sp>
        <p:nvSpPr>
          <p:cNvPr id="368" name="Google Shape;368;p31"/>
          <p:cNvSpPr/>
          <p:nvPr/>
        </p:nvSpPr>
        <p:spPr>
          <a:xfrm>
            <a:off x="1832000" y="1966525"/>
            <a:ext cx="1113900" cy="756000"/>
          </a:xfrm>
          <a:prstGeom prst="roundRect">
            <a:avLst>
              <a:gd name="adj" fmla="val 7231"/>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i="1">
              <a:solidFill>
                <a:srgbClr val="FF0000"/>
              </a:solidFill>
              <a:latin typeface="Inter SemiBold" panose="02000503000000020004"/>
              <a:ea typeface="Inter SemiBold" panose="02000503000000020004"/>
              <a:cs typeface="Inter SemiBold" panose="02000503000000020004"/>
              <a:sym typeface="Inter SemiBold" panose="02000503000000020004"/>
            </a:endParaRPr>
          </a:p>
        </p:txBody>
      </p:sp>
      <p:sp>
        <p:nvSpPr>
          <p:cNvPr id="369" name="Google Shape;369;p31"/>
          <p:cNvSpPr/>
          <p:nvPr/>
        </p:nvSpPr>
        <p:spPr>
          <a:xfrm>
            <a:off x="1833652" y="1966537"/>
            <a:ext cx="1113900" cy="252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0000" bIns="91425" anchor="ctr" anchorCtr="0">
            <a:noAutofit/>
          </a:bodyPr>
          <a:lstStyle/>
          <a:p>
            <a:pPr marL="0" lvl="0" indent="0" algn="ctr" rtl="0">
              <a:spcBef>
                <a:spcPts val="0"/>
              </a:spcBef>
              <a:spcAft>
                <a:spcPts val="0"/>
              </a:spcAft>
              <a:buNone/>
            </a:pPr>
            <a:r>
              <a:rPr lang="en-GB" sz="1000" i="1">
                <a:solidFill>
                  <a:srgbClr val="FF0000"/>
                </a:solidFill>
                <a:latin typeface="Inter SemiBold" panose="02000503000000020004"/>
                <a:ea typeface="Inter SemiBold" panose="02000503000000020004"/>
                <a:cs typeface="Inter SemiBold" panose="02000503000000020004"/>
                <a:sym typeface="Inter SemiBold" panose="02000503000000020004"/>
              </a:rPr>
              <a:t>    E&amp;L</a:t>
            </a:r>
            <a:endParaRPr sz="1000" i="1">
              <a:solidFill>
                <a:srgbClr val="FF0000"/>
              </a:solidFill>
              <a:latin typeface="Inter SemiBold" panose="02000503000000020004"/>
              <a:ea typeface="Inter SemiBold" panose="02000503000000020004"/>
              <a:cs typeface="Inter SemiBold" panose="02000503000000020004"/>
              <a:sym typeface="Inter SemiBold" panose="02000503000000020004"/>
            </a:endParaRPr>
          </a:p>
        </p:txBody>
      </p:sp>
      <p:sp>
        <p:nvSpPr>
          <p:cNvPr id="370" name="Google Shape;370;p31"/>
          <p:cNvSpPr/>
          <p:nvPr/>
        </p:nvSpPr>
        <p:spPr>
          <a:xfrm>
            <a:off x="1820625" y="1966687"/>
            <a:ext cx="342000" cy="252000"/>
          </a:xfrm>
          <a:prstGeom prst="roundRect">
            <a:avLst>
              <a:gd name="adj" fmla="val 16667"/>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371" name="Google Shape;371;p31"/>
          <p:cNvPicPr preferRelativeResize="0"/>
          <p:nvPr/>
        </p:nvPicPr>
        <p:blipFill rotWithShape="1">
          <a:blip r:embed="rId14"/>
          <a:srcRect t="11730"/>
          <a:stretch>
            <a:fillRect/>
          </a:stretch>
        </p:blipFill>
        <p:spPr>
          <a:xfrm rot="-5400000">
            <a:off x="1888477" y="1996573"/>
            <a:ext cx="224400" cy="197725"/>
          </a:xfrm>
          <a:prstGeom prst="rect">
            <a:avLst/>
          </a:prstGeom>
          <a:noFill/>
          <a:ln>
            <a:noFill/>
          </a:ln>
        </p:spPr>
      </p:pic>
      <p:cxnSp>
        <p:nvCxnSpPr>
          <p:cNvPr id="372" name="Google Shape;372;p31"/>
          <p:cNvCxnSpPr/>
          <p:nvPr/>
        </p:nvCxnSpPr>
        <p:spPr>
          <a:xfrm rot="10800000" flipH="1">
            <a:off x="205450" y="3403229"/>
            <a:ext cx="8435100" cy="6000"/>
          </a:xfrm>
          <a:prstGeom prst="straightConnector1">
            <a:avLst/>
          </a:prstGeom>
          <a:noFill/>
          <a:ln w="9525" cap="flat" cmpd="sng">
            <a:solidFill>
              <a:srgbClr val="4D04C4"/>
            </a:solidFill>
            <a:prstDash val="dash"/>
            <a:round/>
            <a:headEnd type="none" w="med" len="med"/>
            <a:tailEnd type="none" w="med" len="med"/>
          </a:ln>
        </p:spPr>
      </p:cxnSp>
      <p:sp>
        <p:nvSpPr>
          <p:cNvPr id="373" name="Google Shape;373;p31"/>
          <p:cNvSpPr/>
          <p:nvPr/>
        </p:nvSpPr>
        <p:spPr>
          <a:xfrm>
            <a:off x="375136" y="1318050"/>
            <a:ext cx="1253150" cy="756000"/>
          </a:xfrm>
          <a:prstGeom prst="flowChartProcess">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 name="Google Shape;374;p31"/>
          <p:cNvSpPr/>
          <p:nvPr/>
        </p:nvSpPr>
        <p:spPr>
          <a:xfrm>
            <a:off x="3804125" y="1305929"/>
            <a:ext cx="1253150" cy="270000"/>
          </a:xfrm>
          <a:prstGeom prst="flowChartProcess">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 name="Google Shape;375;p31"/>
          <p:cNvSpPr/>
          <p:nvPr/>
        </p:nvSpPr>
        <p:spPr>
          <a:xfrm>
            <a:off x="3895926" y="2284397"/>
            <a:ext cx="920925" cy="364213"/>
          </a:xfrm>
          <a:prstGeom prst="flowChartProcess">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 name="Google Shape;376;p31"/>
          <p:cNvSpPr/>
          <p:nvPr/>
        </p:nvSpPr>
        <p:spPr>
          <a:xfrm>
            <a:off x="1914725" y="2284400"/>
            <a:ext cx="956975" cy="364200"/>
          </a:xfrm>
          <a:prstGeom prst="flowChartProcess">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 name="Google Shape;377;p31"/>
          <p:cNvSpPr/>
          <p:nvPr/>
        </p:nvSpPr>
        <p:spPr>
          <a:xfrm>
            <a:off x="7422325" y="2132000"/>
            <a:ext cx="1308150" cy="364200"/>
          </a:xfrm>
          <a:prstGeom prst="flowChartProcess">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31"/>
          <p:cNvSpPr/>
          <p:nvPr/>
        </p:nvSpPr>
        <p:spPr>
          <a:xfrm>
            <a:off x="7422325" y="1370000"/>
            <a:ext cx="1308150" cy="321600"/>
          </a:xfrm>
          <a:prstGeom prst="flowChartProcess">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 name="Google Shape;379;p31"/>
          <p:cNvSpPr/>
          <p:nvPr/>
        </p:nvSpPr>
        <p:spPr>
          <a:xfrm>
            <a:off x="1975926" y="3604165"/>
            <a:ext cx="209100" cy="170075"/>
          </a:xfrm>
          <a:prstGeom prst="flowChartProcess">
            <a:avLst/>
          </a:prstGeom>
          <a:noFill/>
          <a:ln w="9525" cap="flat" cmpd="sng">
            <a:solidFill>
              <a:srgbClr val="000000"/>
            </a:solidFill>
            <a:prstDash val="dot"/>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fr-FR" sz="1100">
                <a:latin typeface="Inter" panose="02000503000000020004"/>
                <a:ea typeface="Inter" panose="02000503000000020004"/>
                <a:cs typeface="Inter" panose="02000503000000020004"/>
                <a:sym typeface="Inter" panose="02000503000000020004"/>
              </a:rPr>
              <a:t>2</a:t>
            </a:r>
            <a:endParaRPr lang="fr-FR" sz="1100">
              <a:latin typeface="Inter" panose="02000503000000020004"/>
              <a:ea typeface="Inter" panose="02000503000000020004"/>
              <a:cs typeface="Inter" panose="02000503000000020004"/>
              <a:sym typeface="Inter" panose="02000503000000020004"/>
            </a:endParaRPr>
          </a:p>
        </p:txBody>
      </p:sp>
      <p:sp>
        <p:nvSpPr>
          <p:cNvPr id="380" name="Google Shape;380;p31"/>
          <p:cNvSpPr/>
          <p:nvPr/>
        </p:nvSpPr>
        <p:spPr>
          <a:xfrm>
            <a:off x="3231875" y="2818975"/>
            <a:ext cx="478025" cy="134425"/>
          </a:xfrm>
          <a:prstGeom prst="flowChartProcess">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 name="Google Shape;381;p31"/>
          <p:cNvSpPr/>
          <p:nvPr/>
        </p:nvSpPr>
        <p:spPr>
          <a:xfrm>
            <a:off x="3242598" y="3096854"/>
            <a:ext cx="478025" cy="134425"/>
          </a:xfrm>
          <a:prstGeom prst="flowChartProcess">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 name="Google Shape;382;p31"/>
          <p:cNvSpPr/>
          <p:nvPr/>
        </p:nvSpPr>
        <p:spPr>
          <a:xfrm>
            <a:off x="909126" y="3927422"/>
            <a:ext cx="209100" cy="170075"/>
          </a:xfrm>
          <a:prstGeom prst="flowChartProcess">
            <a:avLst/>
          </a:prstGeom>
          <a:noFill/>
          <a:ln w="9525" cap="flat" cmpd="sng">
            <a:solidFill>
              <a:srgbClr val="000000"/>
            </a:solidFill>
            <a:prstDash val="dot"/>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fr-FR" sz="1100">
                <a:latin typeface="Inter" panose="02000503000000020004"/>
                <a:ea typeface="Inter" panose="02000503000000020004"/>
                <a:cs typeface="Inter" panose="02000503000000020004"/>
                <a:sym typeface="Inter" panose="02000503000000020004"/>
              </a:rPr>
              <a:t>2</a:t>
            </a:r>
            <a:endParaRPr lang="fr-FR" sz="1100">
              <a:latin typeface="Inter" panose="02000503000000020004"/>
              <a:ea typeface="Inter" panose="02000503000000020004"/>
              <a:cs typeface="Inter" panose="02000503000000020004"/>
              <a:sym typeface="Inter" panose="02000503000000020004"/>
            </a:endParaRPr>
          </a:p>
        </p:txBody>
      </p:sp>
      <p:sp>
        <p:nvSpPr>
          <p:cNvPr id="383" name="Google Shape;383;p31"/>
          <p:cNvSpPr/>
          <p:nvPr/>
        </p:nvSpPr>
        <p:spPr>
          <a:xfrm>
            <a:off x="4185726" y="3927422"/>
            <a:ext cx="209100" cy="170075"/>
          </a:xfrm>
          <a:prstGeom prst="flowChartProcess">
            <a:avLst/>
          </a:prstGeom>
          <a:noFill/>
          <a:ln w="9525" cap="flat" cmpd="sng">
            <a:solidFill>
              <a:srgbClr val="000000"/>
            </a:solidFill>
            <a:prstDash val="dot"/>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fr-FR" sz="1100">
                <a:latin typeface="Inter" panose="02000503000000020004"/>
                <a:ea typeface="Inter" panose="02000503000000020004"/>
                <a:cs typeface="Inter" panose="02000503000000020004"/>
                <a:sym typeface="Inter" panose="02000503000000020004"/>
              </a:rPr>
              <a:t>4</a:t>
            </a:r>
            <a:endParaRPr lang="fr-FR" sz="1100">
              <a:latin typeface="Inter" panose="02000503000000020004"/>
              <a:ea typeface="Inter" panose="02000503000000020004"/>
              <a:cs typeface="Inter" panose="02000503000000020004"/>
              <a:sym typeface="Inter" panose="02000503000000020004"/>
            </a:endParaRPr>
          </a:p>
        </p:txBody>
      </p:sp>
      <p:sp>
        <p:nvSpPr>
          <p:cNvPr id="384" name="Google Shape;384;p31"/>
          <p:cNvSpPr/>
          <p:nvPr/>
        </p:nvSpPr>
        <p:spPr>
          <a:xfrm>
            <a:off x="4282754" y="4302270"/>
            <a:ext cx="209100" cy="170075"/>
          </a:xfrm>
          <a:prstGeom prst="flowChartProcess">
            <a:avLst/>
          </a:prstGeom>
          <a:noFill/>
          <a:ln w="9525" cap="flat" cmpd="sng">
            <a:solidFill>
              <a:srgbClr val="000000"/>
            </a:solidFill>
            <a:prstDash val="dot"/>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fr-FR" sz="1100">
                <a:latin typeface="Inter" panose="02000503000000020004"/>
                <a:ea typeface="Inter" panose="02000503000000020004"/>
                <a:cs typeface="Inter" panose="02000503000000020004"/>
                <a:sym typeface="Inter" panose="02000503000000020004"/>
              </a:rPr>
              <a:t>1</a:t>
            </a:r>
            <a:endParaRPr lang="fr-FR" sz="1100">
              <a:latin typeface="Inter" panose="02000503000000020004"/>
              <a:ea typeface="Inter" panose="02000503000000020004"/>
              <a:cs typeface="Inter" panose="02000503000000020004"/>
              <a:sym typeface="Inter" panose="02000503000000020004"/>
            </a:endParaRPr>
          </a:p>
        </p:txBody>
      </p:sp>
      <p:sp>
        <p:nvSpPr>
          <p:cNvPr id="385" name="Google Shape;385;p31"/>
          <p:cNvSpPr/>
          <p:nvPr/>
        </p:nvSpPr>
        <p:spPr>
          <a:xfrm>
            <a:off x="6256026" y="3597735"/>
            <a:ext cx="209100" cy="170075"/>
          </a:xfrm>
          <a:prstGeom prst="flowChartProcess">
            <a:avLst/>
          </a:prstGeom>
          <a:noFill/>
          <a:ln w="9525" cap="flat" cmpd="sng">
            <a:solidFill>
              <a:srgbClr val="000000"/>
            </a:solidFill>
            <a:prstDash val="dot"/>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fr-FR" sz="1100">
                <a:latin typeface="Inter" panose="02000503000000020004"/>
                <a:ea typeface="Inter" panose="02000503000000020004"/>
                <a:cs typeface="Inter" panose="02000503000000020004"/>
                <a:sym typeface="Inter" panose="02000503000000020004"/>
              </a:rPr>
              <a:t>4</a:t>
            </a:r>
            <a:endParaRPr lang="fr-FR" sz="1100">
              <a:latin typeface="Inter" panose="02000503000000020004"/>
              <a:ea typeface="Inter" panose="02000503000000020004"/>
              <a:cs typeface="Inter" panose="02000503000000020004"/>
              <a:sym typeface="Inter" panose="02000503000000020004"/>
            </a:endParaRPr>
          </a:p>
        </p:txBody>
      </p:sp>
      <p:sp>
        <p:nvSpPr>
          <p:cNvPr id="386" name="Google Shape;386;p31"/>
          <p:cNvSpPr/>
          <p:nvPr/>
        </p:nvSpPr>
        <p:spPr>
          <a:xfrm>
            <a:off x="7676846" y="3927145"/>
            <a:ext cx="209100" cy="170075"/>
          </a:xfrm>
          <a:prstGeom prst="flowChartProcess">
            <a:avLst/>
          </a:prstGeom>
          <a:noFill/>
          <a:ln w="9525" cap="flat" cmpd="sng">
            <a:solidFill>
              <a:srgbClr val="000000"/>
            </a:solidFill>
            <a:prstDash val="dot"/>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fr-FR" sz="1100">
                <a:latin typeface="Inter" panose="02000503000000020004"/>
                <a:ea typeface="Inter" panose="02000503000000020004"/>
                <a:cs typeface="Inter" panose="02000503000000020004"/>
                <a:sym typeface="Inter" panose="02000503000000020004"/>
              </a:rPr>
              <a:t>4</a:t>
            </a:r>
            <a:endParaRPr lang="fr-FR" sz="1100">
              <a:latin typeface="Inter" panose="02000503000000020004"/>
              <a:ea typeface="Inter" panose="02000503000000020004"/>
              <a:cs typeface="Inter" panose="02000503000000020004"/>
              <a:sym typeface="Inter" panose="02000503000000020004"/>
            </a:endParaRPr>
          </a:p>
        </p:txBody>
      </p:sp>
      <p:sp>
        <p:nvSpPr>
          <p:cNvPr id="387" name="Google Shape;387;p31"/>
          <p:cNvSpPr txBox="1"/>
          <p:nvPr>
            <p:ph type="title"/>
          </p:nvPr>
        </p:nvSpPr>
        <p:spPr>
          <a:xfrm>
            <a:off x="259200" y="181975"/>
            <a:ext cx="1452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sz="2300"/>
              <a:t>Phenix</a:t>
            </a:r>
            <a:endParaRPr sz="2300"/>
          </a:p>
          <a:p>
            <a:pPr marL="0" lvl="0" indent="0" algn="l" rtl="0">
              <a:spcBef>
                <a:spcPts val="0"/>
              </a:spcBef>
              <a:spcAft>
                <a:spcPts val="0"/>
              </a:spcAft>
              <a:buNone/>
            </a:pPr>
            <a:endParaRPr sz="1700"/>
          </a:p>
        </p:txBody>
      </p:sp>
      <p:sp>
        <p:nvSpPr>
          <p:cNvPr id="388" name="Google Shape;388;p31"/>
          <p:cNvSpPr/>
          <p:nvPr/>
        </p:nvSpPr>
        <p:spPr>
          <a:xfrm>
            <a:off x="1587250" y="32950"/>
            <a:ext cx="7505700" cy="572700"/>
          </a:xfrm>
          <a:prstGeom prst="roundRect">
            <a:avLst>
              <a:gd name="adj" fmla="val 16667"/>
            </a:avLst>
          </a:prstGeom>
          <a:solidFill>
            <a:schemeClr val="lt2"/>
          </a:solid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389" name="Google Shape;389;p31"/>
          <p:cNvPicPr preferRelativeResize="0"/>
          <p:nvPr/>
        </p:nvPicPr>
        <p:blipFill>
          <a:blip r:embed="rId15"/>
          <a:stretch>
            <a:fillRect/>
          </a:stretch>
        </p:blipFill>
        <p:spPr>
          <a:xfrm>
            <a:off x="1854305" y="2261930"/>
            <a:ext cx="666112" cy="185400"/>
          </a:xfrm>
          <a:prstGeom prst="rect">
            <a:avLst/>
          </a:prstGeom>
          <a:noFill/>
          <a:ln>
            <a:noFill/>
          </a:ln>
        </p:spPr>
      </p:pic>
      <p:pic>
        <p:nvPicPr>
          <p:cNvPr id="390" name="Google Shape;390;p31"/>
          <p:cNvPicPr preferRelativeResize="0"/>
          <p:nvPr/>
        </p:nvPicPr>
        <p:blipFill>
          <a:blip r:embed="rId16"/>
          <a:stretch>
            <a:fillRect/>
          </a:stretch>
        </p:blipFill>
        <p:spPr>
          <a:xfrm>
            <a:off x="3990580" y="2300021"/>
            <a:ext cx="704347" cy="270000"/>
          </a:xfrm>
          <a:prstGeom prst="rect">
            <a:avLst/>
          </a:prstGeom>
          <a:noFill/>
          <a:ln>
            <a:noFill/>
          </a:ln>
        </p:spPr>
      </p:pic>
      <p:pic>
        <p:nvPicPr>
          <p:cNvPr id="391" name="Google Shape;391;p31"/>
          <p:cNvPicPr preferRelativeResize="0"/>
          <p:nvPr/>
        </p:nvPicPr>
        <p:blipFill>
          <a:blip r:embed="rId17"/>
          <a:stretch>
            <a:fillRect/>
          </a:stretch>
        </p:blipFill>
        <p:spPr>
          <a:xfrm>
            <a:off x="4100675" y="1348643"/>
            <a:ext cx="704350" cy="241845"/>
          </a:xfrm>
          <a:prstGeom prst="rect">
            <a:avLst/>
          </a:prstGeom>
          <a:noFill/>
          <a:ln>
            <a:noFill/>
          </a:ln>
        </p:spPr>
      </p:pic>
      <p:pic>
        <p:nvPicPr>
          <p:cNvPr id="392" name="Google Shape;392;p31"/>
          <p:cNvPicPr preferRelativeResize="0"/>
          <p:nvPr/>
        </p:nvPicPr>
        <p:blipFill rotWithShape="1">
          <a:blip r:embed="rId18"/>
          <a:srcRect t="35707" b="32825"/>
          <a:stretch>
            <a:fillRect/>
          </a:stretch>
        </p:blipFill>
        <p:spPr>
          <a:xfrm>
            <a:off x="7677269" y="2144820"/>
            <a:ext cx="776125" cy="244228"/>
          </a:xfrm>
          <a:prstGeom prst="rect">
            <a:avLst/>
          </a:prstGeom>
          <a:noFill/>
          <a:ln>
            <a:noFill/>
          </a:ln>
        </p:spPr>
      </p:pic>
      <p:pic>
        <p:nvPicPr>
          <p:cNvPr id="393" name="Google Shape;393;p31"/>
          <p:cNvPicPr preferRelativeResize="0"/>
          <p:nvPr/>
        </p:nvPicPr>
        <p:blipFill rotWithShape="1">
          <a:blip r:embed="rId19"/>
          <a:srcRect t="7610" b="11509"/>
          <a:stretch>
            <a:fillRect/>
          </a:stretch>
        </p:blipFill>
        <p:spPr>
          <a:xfrm>
            <a:off x="414140" y="1514770"/>
            <a:ext cx="397639" cy="321601"/>
          </a:xfrm>
          <a:prstGeom prst="rect">
            <a:avLst/>
          </a:prstGeom>
          <a:noFill/>
          <a:ln>
            <a:noFill/>
          </a:ln>
        </p:spPr>
      </p:pic>
      <p:pic>
        <p:nvPicPr>
          <p:cNvPr id="394" name="Google Shape;394;p31"/>
          <p:cNvPicPr preferRelativeResize="0"/>
          <p:nvPr/>
        </p:nvPicPr>
        <p:blipFill>
          <a:blip r:embed="rId20"/>
          <a:stretch>
            <a:fillRect/>
          </a:stretch>
        </p:blipFill>
        <p:spPr>
          <a:xfrm>
            <a:off x="824634" y="1533295"/>
            <a:ext cx="762841" cy="158150"/>
          </a:xfrm>
          <a:prstGeom prst="rect">
            <a:avLst/>
          </a:prstGeom>
          <a:noFill/>
          <a:ln>
            <a:noFill/>
          </a:ln>
        </p:spPr>
      </p:pic>
      <p:pic>
        <p:nvPicPr>
          <p:cNvPr id="395" name="Google Shape;395;p31"/>
          <p:cNvPicPr preferRelativeResize="0"/>
          <p:nvPr/>
        </p:nvPicPr>
        <p:blipFill>
          <a:blip r:embed="rId21"/>
          <a:stretch>
            <a:fillRect/>
          </a:stretch>
        </p:blipFill>
        <p:spPr>
          <a:xfrm>
            <a:off x="414030" y="1338192"/>
            <a:ext cx="704350" cy="176087"/>
          </a:xfrm>
          <a:prstGeom prst="rect">
            <a:avLst/>
          </a:prstGeom>
          <a:noFill/>
          <a:ln>
            <a:noFill/>
          </a:ln>
        </p:spPr>
      </p:pic>
      <p:pic>
        <p:nvPicPr>
          <p:cNvPr id="396" name="Google Shape;396;p31"/>
          <p:cNvPicPr preferRelativeResize="0"/>
          <p:nvPr/>
        </p:nvPicPr>
        <p:blipFill>
          <a:blip r:embed="rId22"/>
          <a:stretch>
            <a:fillRect/>
          </a:stretch>
        </p:blipFill>
        <p:spPr>
          <a:xfrm>
            <a:off x="909465" y="1682129"/>
            <a:ext cx="342000" cy="391603"/>
          </a:xfrm>
          <a:prstGeom prst="rect">
            <a:avLst/>
          </a:prstGeom>
          <a:noFill/>
          <a:ln>
            <a:noFill/>
          </a:ln>
        </p:spPr>
      </p:pic>
      <p:pic>
        <p:nvPicPr>
          <p:cNvPr id="397" name="Google Shape;397;p31"/>
          <p:cNvPicPr preferRelativeResize="0"/>
          <p:nvPr/>
        </p:nvPicPr>
        <p:blipFill rotWithShape="1">
          <a:blip r:embed="rId23"/>
          <a:srcRect l="12845" t="13339" r="12688" b="14713"/>
          <a:stretch>
            <a:fillRect/>
          </a:stretch>
        </p:blipFill>
        <p:spPr>
          <a:xfrm>
            <a:off x="3203181" y="2754912"/>
            <a:ext cx="556735" cy="215150"/>
          </a:xfrm>
          <a:prstGeom prst="rect">
            <a:avLst/>
          </a:prstGeom>
          <a:noFill/>
          <a:ln>
            <a:noFill/>
          </a:ln>
        </p:spPr>
      </p:pic>
      <p:pic>
        <p:nvPicPr>
          <p:cNvPr id="398" name="Google Shape;398;p31"/>
          <p:cNvPicPr preferRelativeResize="0"/>
          <p:nvPr/>
        </p:nvPicPr>
        <p:blipFill rotWithShape="1">
          <a:blip r:embed="rId23"/>
          <a:srcRect l="12845" t="13339" r="12688" b="14713"/>
          <a:stretch>
            <a:fillRect/>
          </a:stretch>
        </p:blipFill>
        <p:spPr>
          <a:xfrm>
            <a:off x="7886193" y="1405980"/>
            <a:ext cx="440115" cy="170075"/>
          </a:xfrm>
          <a:prstGeom prst="rect">
            <a:avLst/>
          </a:prstGeom>
          <a:noFill/>
          <a:ln>
            <a:noFill/>
          </a:ln>
        </p:spPr>
      </p:pic>
      <p:pic>
        <p:nvPicPr>
          <p:cNvPr id="399" name="Google Shape;399;p31"/>
          <p:cNvPicPr preferRelativeResize="0"/>
          <p:nvPr/>
        </p:nvPicPr>
        <p:blipFill rotWithShape="1">
          <a:blip r:embed="rId23"/>
          <a:srcRect l="12845" t="13339" r="12688" b="14713"/>
          <a:stretch>
            <a:fillRect/>
          </a:stretch>
        </p:blipFill>
        <p:spPr>
          <a:xfrm>
            <a:off x="2099113" y="2447132"/>
            <a:ext cx="625813" cy="241850"/>
          </a:xfrm>
          <a:prstGeom prst="rect">
            <a:avLst/>
          </a:prstGeom>
          <a:noFill/>
          <a:ln>
            <a:noFill/>
          </a:ln>
        </p:spPr>
      </p:pic>
      <p:pic>
        <p:nvPicPr>
          <p:cNvPr id="400" name="Google Shape;400;p31"/>
          <p:cNvPicPr preferRelativeResize="0"/>
          <p:nvPr/>
        </p:nvPicPr>
        <p:blipFill rotWithShape="1">
          <a:blip r:embed="rId24"/>
          <a:srcRect l="12306" t="31820" r="10924" b="35266"/>
          <a:stretch>
            <a:fillRect/>
          </a:stretch>
        </p:blipFill>
        <p:spPr>
          <a:xfrm>
            <a:off x="7676970" y="2300100"/>
            <a:ext cx="836060" cy="222601"/>
          </a:xfrm>
          <a:prstGeom prst="rect">
            <a:avLst/>
          </a:prstGeom>
          <a:noFill/>
          <a:ln>
            <a:noFill/>
          </a:ln>
        </p:spPr>
      </p:pic>
      <p:pic>
        <p:nvPicPr>
          <p:cNvPr id="401" name="Google Shape;401;p31"/>
          <p:cNvPicPr preferRelativeResize="0"/>
          <p:nvPr/>
        </p:nvPicPr>
        <p:blipFill>
          <a:blip r:embed="rId25"/>
          <a:stretch>
            <a:fillRect/>
          </a:stretch>
        </p:blipFill>
        <p:spPr>
          <a:xfrm>
            <a:off x="5085156" y="3068796"/>
            <a:ext cx="556725" cy="20227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405" name="Shape 405"/>
        <p:cNvGrpSpPr/>
        <p:nvPr/>
      </p:nvGrpSpPr>
      <p:grpSpPr>
        <a:xfrm>
          <a:off x="0" y="0"/>
          <a:ext cx="0" cy="0"/>
          <a:chOff x="0" y="0"/>
          <a:chExt cx="0" cy="0"/>
        </a:xfrm>
      </p:grpSpPr>
      <p:sp>
        <p:nvSpPr>
          <p:cNvPr id="406" name="Google Shape;406;p32"/>
          <p:cNvSpPr txBox="1"/>
          <p:nvPr>
            <p:ph type="title"/>
          </p:nvPr>
        </p:nvSpPr>
        <p:spPr>
          <a:xfrm>
            <a:off x="311700" y="181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Greenweez</a:t>
            </a:r>
            <a:endParaRPr lang="en-GB"/>
          </a:p>
        </p:txBody>
      </p:sp>
      <p:sp>
        <p:nvSpPr>
          <p:cNvPr id="407" name="Google Shape;407;p32"/>
          <p:cNvSpPr txBox="1"/>
          <p:nvPr>
            <p:ph type="body" idx="1"/>
          </p:nvPr>
        </p:nvSpPr>
        <p:spPr>
          <a:xfrm>
            <a:off x="311700" y="1000750"/>
            <a:ext cx="8520600" cy="34164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1200">
                <a:solidFill>
                  <a:schemeClr val="dk1"/>
                </a:solidFill>
                <a:latin typeface="Arial" panose="020B0604020202020204"/>
                <a:ea typeface="Arial" panose="020B0604020202020204"/>
                <a:cs typeface="Arial" panose="020B0604020202020204"/>
                <a:sym typeface="Arial" panose="020B0604020202020204"/>
              </a:rPr>
              <a:t>ℹ️ “Greenweez has many tools used by the business teams, these tools provide many sources of data. For example, Google Analytics for tracking, Salesforce for customer service, Odoo for accounting, Adyen for payments or Google Ads for advertising. Finally, the data team extracts a large amount of data from the MySQL server managed by the IT team. Airflow orchestrates the different steps of the data chain and the documentation is done on Confluence. Most connections to the BigQuery data platform are made via custom scripts (1) developed by the data team in python. Data modelling is done via Dbt and Datastudio is used for dashboards. To activate data to commercial tools, the data team has developed custom scripts (2) but is currently testing Retool”.</a:t>
            </a:r>
            <a:endParaRPr lang="en-GB" sz="1200">
              <a:solidFill>
                <a:schemeClr val="dk1"/>
              </a:solidFill>
              <a:latin typeface="Arial" panose="020B0604020202020204"/>
              <a:ea typeface="Arial" panose="020B0604020202020204"/>
              <a:cs typeface="Arial" panose="020B0604020202020204"/>
              <a:sym typeface="Arial" panose="020B0604020202020204"/>
            </a:endParaRPr>
          </a:p>
        </p:txBody>
      </p:sp>
      <p:pic>
        <p:nvPicPr>
          <p:cNvPr id="408" name="Google Shape;408;p32"/>
          <p:cNvPicPr preferRelativeResize="0"/>
          <p:nvPr/>
        </p:nvPicPr>
        <p:blipFill>
          <a:blip r:embed="rId1"/>
          <a:stretch>
            <a:fillRect/>
          </a:stretch>
        </p:blipFill>
        <p:spPr>
          <a:xfrm>
            <a:off x="6518150" y="-156325"/>
            <a:ext cx="2314150" cy="11570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A06969"/>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5604</Words>
  <Application>WPS Presentation</Application>
  <PresentationFormat/>
  <Paragraphs>257</Paragraphs>
  <Slides>13</Slides>
  <Notes>0</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13</vt:i4>
      </vt:variant>
    </vt:vector>
  </HeadingPairs>
  <TitlesOfParts>
    <vt:vector size="25" baseType="lpstr">
      <vt:lpstr>Arial</vt:lpstr>
      <vt:lpstr>SimSun</vt:lpstr>
      <vt:lpstr>Wingdings</vt:lpstr>
      <vt:lpstr>Arial</vt:lpstr>
      <vt:lpstr>Inter</vt:lpstr>
      <vt:lpstr>Inter Black</vt:lpstr>
      <vt:lpstr>Inter SemiBold</vt:lpstr>
      <vt:lpstr>Inter ExtraLight</vt:lpstr>
      <vt:lpstr>Microsoft YaHei</vt:lpstr>
      <vt:lpstr>Arial Unicode MS</vt:lpstr>
      <vt:lpstr>Simple Light</vt:lpstr>
      <vt:lpstr>Simple Light</vt:lpstr>
      <vt:lpstr>PowerPoint 演示文稿</vt:lpstr>
      <vt:lpstr>Instructions</vt:lpstr>
      <vt:lpstr>Circle</vt:lpstr>
      <vt:lpstr>Circle</vt:lpstr>
      <vt:lpstr>AssoConnect </vt:lpstr>
      <vt:lpstr>AssoConnect</vt:lpstr>
      <vt:lpstr>Phenix</vt:lpstr>
      <vt:lpstr>Phenix</vt:lpstr>
      <vt:lpstr>Greenweez</vt:lpstr>
      <vt:lpstr>Greenweez</vt:lpstr>
      <vt:lpstr>Blablacar</vt:lpstr>
      <vt:lpstr>Blablacar</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khali</cp:lastModifiedBy>
  <cp:revision>7</cp:revision>
  <dcterms:created xsi:type="dcterms:W3CDTF">2024-05-27T21:02:32Z</dcterms:created>
  <dcterms:modified xsi:type="dcterms:W3CDTF">2024-05-27T21:26:01Z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4DEEA4A17721464299A522292B9497DA_12</vt:lpwstr>
  </property>
  <property fmtid="{D5CDD505-2E9C-101B-9397-08002B2CF9AE}" pid="3" name="KSOProductBuildVer">
    <vt:lpwstr>1033-12.2.0.16909</vt:lpwstr>
  </property>
</Properties>
</file>